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10"/>
  </p:notesMasterIdLst>
  <p:sldIdLst>
    <p:sldId id="269" r:id="rId3"/>
    <p:sldId id="270" r:id="rId4"/>
    <p:sldId id="271" r:id="rId5"/>
    <p:sldId id="280" r:id="rId6"/>
    <p:sldId id="293" r:id="rId7"/>
    <p:sldId id="294" r:id="rId8"/>
    <p:sldId id="29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29EA0-C6DB-4E82-9A34-FD4A380CFDBE}" type="datetimeFigureOut">
              <a:rPr lang="en-US" smtClean="0"/>
              <a:t>4/27/2020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99DE0-3A57-47B7-BCC5-5E18069645D4}" type="slidenum">
              <a:rPr lang="en-US" smtClean="0"/>
              <a:t>‹#›</a:t>
            </a:fld>
            <a:endParaRPr lang="en-US"/>
          </a:p>
        </p:txBody>
      </p:sp>
    </p:spTree>
    <p:extLst>
      <p:ext uri="{BB962C8B-B14F-4D97-AF65-F5344CB8AC3E}">
        <p14:creationId xmlns:p14="http://schemas.microsoft.com/office/powerpoint/2010/main" val="365345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search/cs?searchtype=author&amp;query=Schroff%2C+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arxiv.org/abs/1503.03832v1" TargetMode="External"/><Relationship Id="rId5" Type="http://schemas.openxmlformats.org/officeDocument/2006/relationships/hyperlink" Target="https://arxiv.org/search/cs?searchtype=author&amp;query=Philbin%2C+J" TargetMode="External"/><Relationship Id="rId4" Type="http://schemas.openxmlformats.org/officeDocument/2006/relationships/hyperlink" Target="https://arxiv.org/search/cs?searchtype=author&amp;query=Kalenichenko%2C+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4</a:t>
            </a:fld>
            <a:endParaRPr lang="en-US" dirty="0"/>
          </a:p>
        </p:txBody>
      </p:sp>
    </p:spTree>
    <p:extLst>
      <p:ext uri="{BB962C8B-B14F-4D97-AF65-F5344CB8AC3E}">
        <p14:creationId xmlns:p14="http://schemas.microsoft.com/office/powerpoint/2010/main" val="850240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b="1" i="0" kern="1200" dirty="0" err="1">
                <a:solidFill>
                  <a:schemeClr val="tx1"/>
                </a:solidFill>
                <a:effectLst/>
                <a:latin typeface="+mn-lt"/>
                <a:ea typeface="+mn-ea"/>
                <a:cs typeface="+mn-cs"/>
              </a:rPr>
              <a:t>FaceNet</a:t>
            </a:r>
            <a:r>
              <a:rPr lang="en-US" sz="1200" b="1" i="0" kern="1200" dirty="0">
                <a:solidFill>
                  <a:schemeClr val="tx1"/>
                </a:solidFill>
                <a:effectLst/>
                <a:latin typeface="+mn-lt"/>
                <a:ea typeface="+mn-ea"/>
                <a:cs typeface="+mn-cs"/>
              </a:rPr>
              <a:t>: A Unified Embedding for Face Recognition and Clustering</a:t>
            </a:r>
          </a:p>
          <a:p>
            <a:r>
              <a:rPr lang="en-US" sz="1200" b="0" i="0" u="none" strike="noStrike" kern="1200" dirty="0">
                <a:solidFill>
                  <a:schemeClr val="tx1"/>
                </a:solidFill>
                <a:effectLst/>
                <a:latin typeface="+mn-lt"/>
                <a:ea typeface="+mn-ea"/>
                <a:cs typeface="+mn-cs"/>
                <a:hlinkClick r:id="rId3"/>
              </a:rPr>
              <a:t>Florian </a:t>
            </a:r>
            <a:r>
              <a:rPr lang="en-US" sz="1200" b="0" i="0" u="none" strike="noStrike" kern="1200" dirty="0" err="1">
                <a:solidFill>
                  <a:schemeClr val="tx1"/>
                </a:solidFill>
                <a:effectLst/>
                <a:latin typeface="+mn-lt"/>
                <a:ea typeface="+mn-ea"/>
                <a:cs typeface="+mn-cs"/>
                <a:hlinkClick r:id="rId3"/>
              </a:rPr>
              <a:t>Schroff</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Dmitry </a:t>
            </a:r>
            <a:r>
              <a:rPr lang="en-US" sz="1200" b="0" i="0" u="none" strike="noStrike" kern="1200" dirty="0" err="1">
                <a:solidFill>
                  <a:schemeClr val="tx1"/>
                </a:solidFill>
                <a:effectLst/>
                <a:latin typeface="+mn-lt"/>
                <a:ea typeface="+mn-ea"/>
                <a:cs typeface="+mn-cs"/>
                <a:hlinkClick r:id="rId4"/>
              </a:rPr>
              <a:t>Kalenichenko</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James Philbin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(Submitted on 12 Mar 2015 (</a:t>
            </a:r>
            <a:r>
              <a:rPr lang="en-US" sz="1200" b="0" i="1" u="none" strike="noStrike" kern="1200" dirty="0">
                <a:solidFill>
                  <a:schemeClr val="tx1"/>
                </a:solidFill>
                <a:effectLst/>
                <a:latin typeface="+mn-lt"/>
                <a:ea typeface="+mn-ea"/>
                <a:cs typeface="+mn-cs"/>
                <a:hlinkClick r:id="rId6"/>
              </a:rPr>
              <a:t>v1</a:t>
            </a:r>
            <a:r>
              <a:rPr lang="en-US" sz="1200" b="0" i="1" kern="1200" dirty="0">
                <a:solidFill>
                  <a:schemeClr val="tx1"/>
                </a:solidFill>
                <a:effectLst/>
                <a:latin typeface="+mn-lt"/>
                <a:ea typeface="+mn-ea"/>
                <a:cs typeface="+mn-cs"/>
              </a:rPr>
              <a:t>), last revised 17 Jun 2015 (this version, v3))</a:t>
            </a:r>
          </a:p>
          <a:p>
            <a:endParaRPr lang="en-US" dirty="0"/>
          </a:p>
        </p:txBody>
      </p:sp>
      <p:sp>
        <p:nvSpPr>
          <p:cNvPr id="4" name="Slide Number Placeholder 3"/>
          <p:cNvSpPr>
            <a:spLocks noGrp="1"/>
          </p:cNvSpPr>
          <p:nvPr>
            <p:ph type="sldNum" sz="quarter" idx="5"/>
          </p:nvPr>
        </p:nvSpPr>
        <p:spPr/>
        <p:txBody>
          <a:bodyPr/>
          <a:lstStyle/>
          <a:p>
            <a:fld id="{79FB4E22-4E04-4227-AC2D-6C9A46D5A035}" type="slidenum">
              <a:rPr lang="en-US" smtClean="0"/>
              <a:t>5</a:t>
            </a:fld>
            <a:endParaRPr lang="en-US" dirty="0"/>
          </a:p>
        </p:txBody>
      </p:sp>
    </p:spTree>
    <p:extLst>
      <p:ext uri="{BB962C8B-B14F-4D97-AF65-F5344CB8AC3E}">
        <p14:creationId xmlns:p14="http://schemas.microsoft.com/office/powerpoint/2010/main" val="243914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10.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microsoft.com/office/2007/relationships/hdphoto" Target="../media/hdphoto1.wdp"/><Relationship Id="rId5" Type="http://schemas.openxmlformats.org/officeDocument/2006/relationships/tags" Target="../tags/tag11.xml"/><Relationship Id="rId10" Type="http://schemas.openxmlformats.org/officeDocument/2006/relationships/image" Target="../media/image11.jpeg"/><Relationship Id="rId4" Type="http://schemas.openxmlformats.org/officeDocument/2006/relationships/tags" Target="../tags/tag10.xml"/><Relationship Id="rId9" Type="http://schemas.openxmlformats.org/officeDocument/2006/relationships/slideMaster" Target="../slideMasters/slideMaster1.xml"/><Relationship Id="rId1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picture containing table, elephant, clothing&#10;&#10;Description automatically generated">
            <a:extLst>
              <a:ext uri="{FF2B5EF4-FFF2-40B4-BE49-F238E27FC236}">
                <a16:creationId xmlns:a16="http://schemas.microsoft.com/office/drawing/2014/main" id="{0D61351F-BC45-FE47-994A-13A1C79BC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0366F3D3-D102-AD4A-B0F2-8B6D1E66BE1B}"/>
              </a:ext>
            </a:extLst>
          </p:cNvPr>
          <p:cNvSpPr>
            <a:spLocks noGrp="1"/>
          </p:cNvSpPr>
          <p:nvPr>
            <p:ph type="ctrTitle"/>
          </p:nvPr>
        </p:nvSpPr>
        <p:spPr>
          <a:xfrm>
            <a:off x="1524000" y="1122363"/>
            <a:ext cx="9144000" cy="2387600"/>
          </a:xfrm>
          <a:solidFill>
            <a:schemeClr val="bg2"/>
          </a:solidFill>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9D9C84-6709-C040-9031-A2EB134118A1}"/>
              </a:ext>
            </a:extLst>
          </p:cNvPr>
          <p:cNvSpPr>
            <a:spLocks noGrp="1"/>
          </p:cNvSpPr>
          <p:nvPr>
            <p:ph type="subTitle" idx="1"/>
          </p:nvPr>
        </p:nvSpPr>
        <p:spPr>
          <a:xfrm>
            <a:off x="1524000" y="3602038"/>
            <a:ext cx="9144000" cy="1655762"/>
          </a:xfrm>
          <a:solidFill>
            <a:schemeClr val="bg2"/>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14F52EC-DCF9-4247-86B1-5F0BC1A83C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BF291DC-2046-5342-A66B-B92A6D3C838E}"/>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F882967-E466-854B-827F-F70839212651}"/>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24122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14A-4428-634F-B273-DAA0453EDD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FE7AB7-C077-A04E-A973-14EA297CA7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0E0F7F-2B19-CE46-A0E0-CFA8DF9383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84B891-450E-8B44-9607-2FEA11239F5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795788A-E494-DB4D-B41A-88FF797C2E23}"/>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5670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2CFC5-1D08-F740-B8C7-C300C9F2CE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09ADE-1257-8A45-B11F-4F1047740D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DFCA0B-2344-484E-89EE-DCB596A930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CF7F16-BC46-F844-B930-046093226B8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F345B0F1-C895-2344-9D84-3550B4D32FDE}"/>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82946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Session Title Here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4" name="Footer Placeholder 2">
            <a:extLst>
              <a:ext uri="{FF2B5EF4-FFF2-40B4-BE49-F238E27FC236}">
                <a16:creationId xmlns:a16="http://schemas.microsoft.com/office/drawing/2014/main" id="{4C77CF03-3767-4381-A4B7-890AA9955F47}"/>
              </a:ext>
            </a:extLst>
          </p:cNvPr>
          <p:cNvSpPr>
            <a:spLocks noGrp="1"/>
          </p:cNvSpPr>
          <p:nvPr>
            <p:ph type="ftr" sz="quarter" idx="16"/>
          </p:nvPr>
        </p:nvSpPr>
        <p:spPr>
          <a:xfrm>
            <a:off x="1143958" y="6356350"/>
            <a:ext cx="4114800" cy="365125"/>
          </a:xfrm>
        </p:spPr>
        <p:txBody>
          <a:bodyPr/>
          <a:lstStyle/>
          <a:p>
            <a:r>
              <a:rPr lang="en-US"/>
              <a:t>Copyright © 2019, Oracle and/or its affiliates. All rights reserved.</a:t>
            </a:r>
            <a:endParaRPr lang="en-US" dirty="0"/>
          </a:p>
        </p:txBody>
      </p:sp>
      <p:sp>
        <p:nvSpPr>
          <p:cNvPr id="25" name="Slide Number Placeholder 3">
            <a:extLst>
              <a:ext uri="{FF2B5EF4-FFF2-40B4-BE49-F238E27FC236}">
                <a16:creationId xmlns:a16="http://schemas.microsoft.com/office/drawing/2014/main" id="{CD849FC5-FAB6-459E-BFD5-5E55FA876723}"/>
              </a:ext>
            </a:extLst>
          </p:cNvPr>
          <p:cNvSpPr>
            <a:spLocks noGrp="1"/>
          </p:cNvSpPr>
          <p:nvPr>
            <p:ph type="sldNum" sz="quarter" idx="17"/>
          </p:nvPr>
        </p:nvSpPr>
        <p:spPr>
          <a:xfrm>
            <a:off x="757515" y="6356350"/>
            <a:ext cx="386443"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506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ext Page_Red/Blue">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36A2CDB1-76DC-4D45-A239-7560BDF9EC1E}"/>
              </a:ext>
            </a:extLst>
          </p:cNvPr>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68624" y="2933700"/>
            <a:ext cx="1435474" cy="39243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EDAD70B7-BA40-3743-8401-26E293D6A0A9}"/>
              </a:ext>
            </a:extLst>
          </p:cNvPr>
          <p:cNvPicPr>
            <a:picLocks noChangeAspect="1"/>
          </p:cNvPicPr>
          <p:nvPr userDrawn="1">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userDrawn="1">
            <p:ph type="sldNum" sz="quarter" idx="12"/>
            <p:custDataLst>
              <p:tags r:id="rId3"/>
            </p:custDataLst>
          </p:nvPr>
        </p:nvSpPr>
        <p:spPr/>
        <p:txBody>
          <a:bodyPr/>
          <a:lstStyle>
            <a:lvl1pPr>
              <a:defRPr b="0" i="0">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custDataLst>
              <p:tags r:id="rId4"/>
            </p:custDataLst>
          </p:nvPr>
        </p:nvSpPr>
        <p:spPr>
          <a:xfrm>
            <a:off x="3009027" y="6556248"/>
            <a:ext cx="8232396" cy="182880"/>
          </a:xfrm>
        </p:spPr>
        <p:txBody>
          <a:bodyPr/>
          <a:lstStyle>
            <a:lvl1pPr>
              <a:defRPr b="0" i="0">
                <a:solidFill>
                  <a:srgbClr val="4E5052"/>
                </a:solidFill>
              </a:defRPr>
            </a:lvl1pPr>
          </a:lstStyle>
          <a:p>
            <a:r>
              <a:rPr lang="en-US"/>
              <a:t>Copyright © 2019,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custDataLst>
              <p:tags r:id="rId5"/>
            </p:custDataLst>
          </p:nvPr>
        </p:nvSpPr>
        <p:spPr>
          <a:xfrm>
            <a:off x="531950" y="548640"/>
            <a:ext cx="11128098" cy="889000"/>
          </a:xfrm>
        </p:spPr>
        <p:txBody>
          <a:bodyPr anchor="b"/>
          <a:lstStyle>
            <a:lvl1pPr>
              <a:defRPr b="0" i="0">
                <a:solidFill>
                  <a:srgbClr val="4E5052"/>
                </a:solidFill>
              </a:defRPr>
            </a:lvl1pPr>
          </a:lstStyle>
          <a:p>
            <a:endParaRP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custDataLst>
              <p:tags r:id="rId6"/>
            </p:custDataLst>
          </p:nvPr>
        </p:nvSpPr>
        <p:spPr>
          <a:xfrm>
            <a:off x="531953" y="1677432"/>
            <a:ext cx="11128096" cy="4381213"/>
          </a:xfrm>
          <a:prstGeom prst="rect">
            <a:avLst/>
          </a:prstGeom>
        </p:spPr>
        <p:txBody>
          <a:bodyPr/>
          <a:lstStyle>
            <a:lvl1pPr>
              <a:defRPr sz="2400" b="0" i="0">
                <a:solidFill>
                  <a:srgbClr val="4E5052"/>
                </a:solidFill>
              </a:defRPr>
            </a:lvl1pPr>
            <a:lvl2pPr>
              <a:defRPr sz="2000" b="0" i="0">
                <a:solidFill>
                  <a:srgbClr val="4E5052"/>
                </a:solidFill>
              </a:defRPr>
            </a:lvl2pPr>
            <a:lvl3pPr>
              <a:defRPr sz="2000" b="0" i="0">
                <a:solidFill>
                  <a:srgbClr val="4E5052"/>
                </a:solidFill>
              </a:defRPr>
            </a:lvl3pPr>
            <a:lvl4pPr>
              <a:defRPr sz="1800" b="0" i="0">
                <a:solidFill>
                  <a:srgbClr val="4E5052"/>
                </a:solidFill>
              </a:defRPr>
            </a:lvl4pPr>
            <a:lvl5pPr>
              <a:defRPr sz="1600" b="0" i="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5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ext Page_Blu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894C2C3-BEEB-FD43-AF9C-26216845FF95}"/>
              </a:ext>
            </a:extLst>
          </p:cNvPr>
          <p:cNvPicPr>
            <a:picLocks noChangeAspect="1"/>
          </p:cNvPicPr>
          <p:nvPr userDrawn="1">
            <p:custDataLst>
              <p:tags r:id="rId1"/>
            </p:custDataLst>
          </p:nvPr>
        </p:nvPicPr>
        <p:blipFill>
          <a:blip r:embed="rId10">
            <a:duotone>
              <a:schemeClr val="accent4">
                <a:shade val="45000"/>
                <a:satMod val="135000"/>
              </a:schemeClr>
              <a:prstClr val="white"/>
            </a:duotone>
            <a:alphaModFix amt="3500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tretch>
            <a:fillRect/>
          </a:stretch>
        </p:blipFill>
        <p:spPr bwMode="gray">
          <a:xfrm>
            <a:off x="0" y="0"/>
            <a:ext cx="12192001" cy="6858000"/>
          </a:xfrm>
          <a:prstGeom prst="rect">
            <a:avLst/>
          </a:prstGeom>
          <a:ln w="19050">
            <a:noFill/>
          </a:ln>
          <a:effectLst/>
        </p:spPr>
      </p:pic>
      <p:pic>
        <p:nvPicPr>
          <p:cNvPr id="13" name="Picture 12" descr="A close up of a logo&#10;&#10;Description automatically generated">
            <a:extLst>
              <a:ext uri="{FF2B5EF4-FFF2-40B4-BE49-F238E27FC236}">
                <a16:creationId xmlns:a16="http://schemas.microsoft.com/office/drawing/2014/main" id="{AFF9B245-0EE8-2143-9F4F-A3B49B76D13A}"/>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781326" y="2946400"/>
            <a:ext cx="1422771" cy="39116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006DE5-EAED-0E40-864D-209697184215}"/>
              </a:ext>
            </a:extLst>
          </p:cNvPr>
          <p:cNvPicPr>
            <a:picLocks noChangeAspect="1"/>
          </p:cNvPicPr>
          <p:nvPr userDrawn="1">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p:ph type="sldNum" sz="quarter" idx="12"/>
            <p:custDataLst>
              <p:tags r:id="rId4"/>
            </p:custDataLst>
          </p:nvPr>
        </p:nvSpPr>
        <p:spPr/>
        <p:txBody>
          <a:bodyPr/>
          <a:lstStyle>
            <a:lvl1pPr>
              <a:defRPr>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p:ph type="ftr" sz="quarter" idx="15"/>
            <p:custDataLst>
              <p:tags r:id="rId5"/>
            </p:custDataLst>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2" name="Title 6">
            <a:extLst>
              <a:ext uri="{FF2B5EF4-FFF2-40B4-BE49-F238E27FC236}">
                <a16:creationId xmlns:a16="http://schemas.microsoft.com/office/drawing/2014/main" id="{FF7C4FB4-7BA2-144A-81D7-2AE54EB76C81}"/>
              </a:ext>
            </a:extLst>
          </p:cNvPr>
          <p:cNvSpPr>
            <a:spLocks noGrp="1"/>
          </p:cNvSpPr>
          <p:nvPr>
            <p:ph type="title"/>
            <p:custDataLst>
              <p:tags r:id="rId6"/>
            </p:custDataLst>
          </p:nvPr>
        </p:nvSpPr>
        <p:spPr>
          <a:xfrm>
            <a:off x="531951" y="548640"/>
            <a:ext cx="8801638" cy="889000"/>
          </a:xfrm>
        </p:spPr>
        <p:txBody>
          <a:bodyPr anchor="b"/>
          <a:lstStyle>
            <a:lvl1pPr>
              <a:defRPr>
                <a:solidFill>
                  <a:srgbClr val="4E5052"/>
                </a:solidFill>
              </a:defRPr>
            </a:lvl1pPr>
          </a:lstStyle>
          <a:p>
            <a:r>
              <a:rPr lang="en-US"/>
              <a:t>Click to edit Master title style</a:t>
            </a:r>
            <a:endParaRPr/>
          </a:p>
        </p:txBody>
      </p:sp>
      <p:sp>
        <p:nvSpPr>
          <p:cNvPr id="23" name="Text Placeholder 2">
            <a:extLst>
              <a:ext uri="{FF2B5EF4-FFF2-40B4-BE49-F238E27FC236}">
                <a16:creationId xmlns:a16="http://schemas.microsoft.com/office/drawing/2014/main" id="{7BE8A1CD-51DB-1045-8CB1-FE3AFC7FFA62}"/>
              </a:ext>
            </a:extLst>
          </p:cNvPr>
          <p:cNvSpPr>
            <a:spLocks noGrp="1"/>
          </p:cNvSpPr>
          <p:nvPr>
            <p:ph type="body" sz="quarter" idx="16"/>
            <p:custDataLst>
              <p:tags r:id="rId7"/>
            </p:custDataLst>
          </p:nvPr>
        </p:nvSpPr>
        <p:spPr>
          <a:xfrm>
            <a:off x="531950" y="1619926"/>
            <a:ext cx="8822297" cy="336727"/>
          </a:xfrm>
        </p:spPr>
        <p:txBody>
          <a:bodyPr vert="horz" lIns="0" tIns="0" rIns="0" bIns="0" rtlCol="0" anchor="t">
            <a:noAutofit/>
          </a:bodyPr>
          <a:lstStyle>
            <a:lvl1pPr>
              <a:defRPr lang="en-US" sz="2400" b="1" kern="3000" spc="0" baseline="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pic>
        <p:nvPicPr>
          <p:cNvPr id="10" name="Picture 9" descr="Oracle logo in white on red staging background" title="Oracle red badge logo">
            <a:extLst>
              <a:ext uri="{FF2B5EF4-FFF2-40B4-BE49-F238E27FC236}">
                <a16:creationId xmlns:a16="http://schemas.microsoft.com/office/drawing/2014/main" id="{DBA62522-5160-6D4C-8EE4-A7663CB0EE3F}"/>
              </a:ext>
            </a:extLst>
          </p:cNvPr>
          <p:cNvPicPr>
            <a:picLocks noChangeAspect="1"/>
          </p:cNvPicPr>
          <p:nvPr userDrawn="1">
            <p:custDataLst>
              <p:tags r:id="rId8"/>
            </p:custDataLst>
          </p:nvPr>
        </p:nvPicPr>
        <p:blipFill>
          <a:blip r:embed="rId14">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7869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73D7CB-CB37-DD42-A087-9CB8C8C3084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2088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4526B7-818F-4756-B25D-7F9F41053426}"/>
              </a:ext>
            </a:extLst>
          </p:cNvPr>
          <p:cNvGrpSpPr/>
          <p:nvPr userDrawn="1"/>
        </p:nvGrpSpPr>
        <p:grpSpPr>
          <a:xfrm>
            <a:off x="-1" y="-2429"/>
            <a:ext cx="12192001" cy="6866779"/>
            <a:chOff x="-1" y="-2429"/>
            <a:chExt cx="12188826" cy="6866779"/>
          </a:xfrm>
        </p:grpSpPr>
        <p:pic>
          <p:nvPicPr>
            <p:cNvPr id="9" name="Picture 8">
              <a:extLst>
                <a:ext uri="{FF2B5EF4-FFF2-40B4-BE49-F238E27FC236}">
                  <a16:creationId xmlns:a16="http://schemas.microsoft.com/office/drawing/2014/main" id="{EAA31A7D-3B54-483E-99C2-1410177C5C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bwMode="gray">
            <a:xfrm>
              <a:off x="-1" y="-2429"/>
              <a:ext cx="12188825" cy="6860429"/>
            </a:xfrm>
            <a:prstGeom prst="rect">
              <a:avLst/>
            </a:prstGeom>
          </p:spPr>
        </p:pic>
        <p:sp>
          <p:nvSpPr>
            <p:cNvPr id="10" name="Rectangle 9">
              <a:extLst>
                <a:ext uri="{FF2B5EF4-FFF2-40B4-BE49-F238E27FC236}">
                  <a16:creationId xmlns:a16="http://schemas.microsoft.com/office/drawing/2014/main" id="{64B4EEF7-ECEF-42B6-B7DA-5AB17D5AE838}"/>
                </a:ext>
              </a:extLst>
            </p:cNvPr>
            <p:cNvSpPr/>
            <p:nvPr/>
          </p:nvSpPr>
          <p:spPr>
            <a:xfrm>
              <a:off x="0" y="0"/>
              <a:ext cx="12188825" cy="1786823"/>
            </a:xfrm>
            <a:prstGeom prst="rect">
              <a:avLst/>
            </a:prstGeom>
            <a:gradFill flip="none" rotWithShape="1">
              <a:gsLst>
                <a:gs pos="98421">
                  <a:srgbClr val="1A2536"/>
                </a:gs>
                <a:gs pos="0">
                  <a:schemeClr val="tx2">
                    <a:alpha val="0"/>
                  </a:schemeClr>
                </a:gs>
                <a:gs pos="33000">
                  <a:schemeClr val="tx2">
                    <a:alpha val="42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grpSp>
          <p:nvGrpSpPr>
            <p:cNvPr id="11" name="Group 10">
              <a:extLst>
                <a:ext uri="{FF2B5EF4-FFF2-40B4-BE49-F238E27FC236}">
                  <a16:creationId xmlns:a16="http://schemas.microsoft.com/office/drawing/2014/main" id="{C5BF3EC7-22AC-4C1E-B542-2D1B6065233E}"/>
                </a:ext>
              </a:extLst>
            </p:cNvPr>
            <p:cNvGrpSpPr/>
            <p:nvPr/>
          </p:nvGrpSpPr>
          <p:grpSpPr>
            <a:xfrm flipH="1">
              <a:off x="0" y="28706"/>
              <a:ext cx="6931152" cy="6835644"/>
              <a:chOff x="5248033" y="28706"/>
              <a:chExt cx="6931152" cy="6835644"/>
            </a:xfrm>
          </p:grpSpPr>
          <p:sp>
            <p:nvSpPr>
              <p:cNvPr id="12" name="Freeform: Shape 11">
                <a:extLst>
                  <a:ext uri="{FF2B5EF4-FFF2-40B4-BE49-F238E27FC236}">
                    <a16:creationId xmlns:a16="http://schemas.microsoft.com/office/drawing/2014/main" id="{024EB3E8-E9C3-49AC-9513-28DE4D5E9412}"/>
                  </a:ext>
                </a:extLst>
              </p:cNvPr>
              <p:cNvSpPr/>
              <p:nvPr/>
            </p:nvSpPr>
            <p:spPr>
              <a:xfrm>
                <a:off x="5248033" y="28706"/>
                <a:ext cx="6931152" cy="683564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alpha val="26000"/>
                    </a:srgbClr>
                  </a:gs>
                  <a:gs pos="100000">
                    <a:srgbClr val="56A262">
                      <a:alpha val="4800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sp>
            <p:nvSpPr>
              <p:cNvPr id="13" name="Freeform: Shape 12">
                <a:extLst>
                  <a:ext uri="{FF2B5EF4-FFF2-40B4-BE49-F238E27FC236}">
                    <a16:creationId xmlns:a16="http://schemas.microsoft.com/office/drawing/2014/main" id="{8252FF1A-8861-486A-A444-3F32DF79E3BD}"/>
                  </a:ext>
                </a:extLst>
              </p:cNvPr>
              <p:cNvSpPr/>
              <p:nvPr/>
            </p:nvSpPr>
            <p:spPr>
              <a:xfrm>
                <a:off x="6653216" y="1408176"/>
                <a:ext cx="5525969" cy="544982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gs>
                  <a:gs pos="100000">
                    <a:srgbClr val="56A262">
                      <a:alpha val="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grpSp>
      </p:grpSp>
      <p:sp>
        <p:nvSpPr>
          <p:cNvPr id="2" name="Title 1">
            <a:extLst>
              <a:ext uri="{FF2B5EF4-FFF2-40B4-BE49-F238E27FC236}">
                <a16:creationId xmlns:a16="http://schemas.microsoft.com/office/drawing/2014/main" id="{E08AE5D8-3738-41A7-B781-72960EB50D4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E8F5314-785F-4A34-B10E-5F83D9B2D5EC}"/>
              </a:ext>
            </a:extLst>
          </p:cNvPr>
          <p:cNvSpPr>
            <a:spLocks noGrp="1"/>
          </p:cNvSpPr>
          <p:nvPr>
            <p:ph type="sldNum" sz="quarter" idx="10"/>
          </p:nvPr>
        </p:nvSpPr>
        <p:spPr/>
        <p:txBody>
          <a:bodyPr/>
          <a:lstStyle>
            <a:lvl1pPr>
              <a:defRPr>
                <a:solidFill>
                  <a:schemeClr val="bg1"/>
                </a:solidFill>
              </a:defRPr>
            </a:lvl1pPr>
          </a:lstStyle>
          <a:p>
            <a:fld id="{C51EAA63-D034-42AE-91FA-B13B9518C7BE}" type="slidenum">
              <a:rPr lang="en-US" smtClean="0"/>
              <a:pPr/>
              <a:t>‹#›</a:t>
            </a:fld>
            <a:endParaRPr lang="en-US" dirty="0"/>
          </a:p>
        </p:txBody>
      </p:sp>
      <p:sp>
        <p:nvSpPr>
          <p:cNvPr id="4" name="Footer Placeholder 3">
            <a:extLst>
              <a:ext uri="{FF2B5EF4-FFF2-40B4-BE49-F238E27FC236}">
                <a16:creationId xmlns:a16="http://schemas.microsoft.com/office/drawing/2014/main" id="{9DBD9F3D-1026-44CE-AD06-C7B8A1A95C46}"/>
              </a:ext>
            </a:extLst>
          </p:cNvPr>
          <p:cNvSpPr>
            <a:spLocks noGrp="1"/>
          </p:cNvSpPr>
          <p:nvPr>
            <p:ph type="ftr" sz="quarter" idx="11"/>
          </p:nvPr>
        </p:nvSpPr>
        <p:spPr/>
        <p:txBody>
          <a:bodyPr/>
          <a:lstStyle>
            <a:lvl1pPr>
              <a:defRPr>
                <a:solidFill>
                  <a:schemeClr val="bg1"/>
                </a:solidFill>
              </a:defRPr>
            </a:lvl1pPr>
          </a:lstStyle>
          <a:p>
            <a:r>
              <a:rPr lang="en-US"/>
              <a:t>Copyright © 2019, Oracle and/or its affiliates. All rights reserved.</a:t>
            </a:r>
            <a:endParaRPr lang="en-US" dirty="0"/>
          </a:p>
        </p:txBody>
      </p:sp>
      <p:grpSp>
        <p:nvGrpSpPr>
          <p:cNvPr id="14" name="Group 13">
            <a:extLst>
              <a:ext uri="{FF2B5EF4-FFF2-40B4-BE49-F238E27FC236}">
                <a16:creationId xmlns:a16="http://schemas.microsoft.com/office/drawing/2014/main" id="{96694749-A5AA-4ED8-AF28-621B3C30661C}"/>
              </a:ext>
            </a:extLst>
          </p:cNvPr>
          <p:cNvGrpSpPr/>
          <p:nvPr userDrawn="1"/>
        </p:nvGrpSpPr>
        <p:grpSpPr>
          <a:xfrm>
            <a:off x="530490" y="6263640"/>
            <a:ext cx="1625561" cy="594360"/>
            <a:chOff x="530352" y="6263640"/>
            <a:chExt cx="1625138" cy="594360"/>
          </a:xfrm>
        </p:grpSpPr>
        <p:sp>
          <p:nvSpPr>
            <p:cNvPr id="15" name="Rectangle 14">
              <a:extLst>
                <a:ext uri="{FF2B5EF4-FFF2-40B4-BE49-F238E27FC236}">
                  <a16:creationId xmlns:a16="http://schemas.microsoft.com/office/drawing/2014/main" id="{F476B159-05EE-4C77-BFAA-99B97232FE56}"/>
                </a:ext>
              </a:extLst>
            </p:cNvPr>
            <p:cNvSpPr/>
            <p:nvPr userDrawn="1"/>
          </p:nvSpPr>
          <p:spPr>
            <a:xfrm>
              <a:off x="530352" y="6263640"/>
              <a:ext cx="1625138" cy="594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6" name="Picture 15" descr="A picture containing object&#10;&#10;Description automatically generated">
              <a:extLst>
                <a:ext uri="{FF2B5EF4-FFF2-40B4-BE49-F238E27FC236}">
                  <a16:creationId xmlns:a16="http://schemas.microsoft.com/office/drawing/2014/main" id="{BB896599-566A-4552-A2CF-5EA0ED72DAF0}"/>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2794"/>
            <a:stretch/>
          </p:blipFill>
          <p:spPr>
            <a:xfrm>
              <a:off x="765296" y="6462215"/>
              <a:ext cx="1210988" cy="167775"/>
            </a:xfrm>
            <a:prstGeom prst="rect">
              <a:avLst/>
            </a:prstGeom>
          </p:spPr>
        </p:pic>
      </p:grpSp>
    </p:spTree>
    <p:extLst>
      <p:ext uri="{BB962C8B-B14F-4D97-AF65-F5344CB8AC3E}">
        <p14:creationId xmlns:p14="http://schemas.microsoft.com/office/powerpoint/2010/main" val="26807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3009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3" name="Footer Placeholder 2">
            <a:extLst>
              <a:ext uri="{FF2B5EF4-FFF2-40B4-BE49-F238E27FC236}">
                <a16:creationId xmlns:a16="http://schemas.microsoft.com/office/drawing/2014/main" id="{4F295189-4AA6-4DF0-8D9C-4EE4C2A9786E}"/>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3DA4A932-CE91-4C74-A0BB-B2E38B534A4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7194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7068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9B5-847F-A64E-B8CD-63208B3E12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486BD5-8F6B-2847-B654-47990D5F30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8E814-F505-E346-ACDA-9A1752BD21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A7C73E-43C6-CE42-84F3-FB51588EB79D}"/>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9725949E-FADD-2049-9C64-C959768067A6}"/>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36111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hasCustomPrompt="1"/>
          </p:nvPr>
        </p:nvSpPr>
        <p:spPr>
          <a:xfrm>
            <a:off x="5841153" y="0"/>
            <a:ext cx="6096000" cy="6857999"/>
          </a:xfrm>
        </p:spPr>
        <p:txBody>
          <a:bodyPr/>
          <a:lstStyle>
            <a:lvl1pPr>
              <a:defRPr/>
            </a:lvl1pPr>
          </a:lstStyle>
          <a:p>
            <a:r>
              <a:rPr lang="en-US" dirty="0"/>
              <a:t>Insert Picture Here</a:t>
            </a:r>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53962881-7BC0-482B-A9C1-33AE34D8EF28}"/>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4076542F-694D-4C01-852F-2001D98ACBF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913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6DBFEED8-038B-4CAC-A5FF-E3CB9FDDF106}"/>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05E0B1F6-EB32-4283-882E-DF99ADE8A54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8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sp>
        <p:nvSpPr>
          <p:cNvPr id="11" name="Footer Placeholder 2">
            <a:extLst>
              <a:ext uri="{FF2B5EF4-FFF2-40B4-BE49-F238E27FC236}">
                <a16:creationId xmlns:a16="http://schemas.microsoft.com/office/drawing/2014/main" id="{4CB045F3-323A-46FC-8246-19029849AC44}"/>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2F06BF24-3565-42B3-8509-80C3D4045E41}"/>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826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9" name="Footer Placeholder 2">
            <a:extLst>
              <a:ext uri="{FF2B5EF4-FFF2-40B4-BE49-F238E27FC236}">
                <a16:creationId xmlns:a16="http://schemas.microsoft.com/office/drawing/2014/main" id="{457F3518-3208-457E-B6C1-02AF0D738760}"/>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06228030-E4E3-45A3-945C-3F1E2094203D}"/>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08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Footer Placeholder 2">
            <a:extLst>
              <a:ext uri="{FF2B5EF4-FFF2-40B4-BE49-F238E27FC236}">
                <a16:creationId xmlns:a16="http://schemas.microsoft.com/office/drawing/2014/main" id="{03A263D9-05A3-4EFF-A7FA-348483E29C6F}"/>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1" name="Slide Number Placeholder 3">
            <a:extLst>
              <a:ext uri="{FF2B5EF4-FFF2-40B4-BE49-F238E27FC236}">
                <a16:creationId xmlns:a16="http://schemas.microsoft.com/office/drawing/2014/main" id="{9823F92E-150F-4863-8380-22DB6AE8AAF9}"/>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26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a:extLst>
              <a:ext uri="{FF2B5EF4-FFF2-40B4-BE49-F238E27FC236}">
                <a16:creationId xmlns:a16="http://schemas.microsoft.com/office/drawing/2014/main" id="{FAA9086C-D0C1-49A4-860A-7EEA78041E3C}"/>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9" name="Slide Number Placeholder 3">
            <a:extLst>
              <a:ext uri="{FF2B5EF4-FFF2-40B4-BE49-F238E27FC236}">
                <a16:creationId xmlns:a16="http://schemas.microsoft.com/office/drawing/2014/main" id="{1B0D9F89-DE29-4427-BE2D-38C0E1BEC9F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933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email">
            <a:alphaModFix amt="40000"/>
            <a:extLst>
              <a:ext uri="{28A0092B-C50C-407E-A947-70E740481C1C}">
                <a14:useLocalDpi xmlns:a14="http://schemas.microsoft.com/office/drawing/2010/main"/>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46CDEA1-68F9-4D28-9E89-44BF88B590F7}"/>
              </a:ext>
            </a:extLst>
          </p:cNvPr>
          <p:cNvSpPr>
            <a:spLocks noGrp="1"/>
          </p:cNvSpPr>
          <p:nvPr>
            <p:ph type="ftr" sz="quarter" idx="16"/>
          </p:nvPr>
        </p:nvSpPr>
        <p:spPr>
          <a:xfrm>
            <a:off x="435849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CDDA0A7-AEC3-494E-BEF9-D7BCC19A6E78}"/>
              </a:ext>
            </a:extLst>
          </p:cNvPr>
          <p:cNvSpPr>
            <a:spLocks noGrp="1"/>
          </p:cNvSpPr>
          <p:nvPr>
            <p:ph type="sldNum" sz="quarter" idx="17"/>
          </p:nvPr>
        </p:nvSpPr>
        <p:spPr>
          <a:xfrm>
            <a:off x="397205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3003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E3D7619-1D63-49C1-8A17-EA4FAA620532}"/>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743D9ED8-4654-4F20-8E14-EDD4229ACB08}"/>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16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460A3F52-6502-4601-A60E-6FF7B7E10045}"/>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7950A14-B12A-493E-BFB2-1E3A782AA1A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189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CDB66D8-3839-4633-84A8-A906E97D525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C5CCA083-3560-4B24-888E-D637D243F56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457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F05-217B-8D4E-90E7-8E0B78EF8A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C1CFD2-CA94-FC48-BD7D-0E237EC98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520E099-6C18-564F-A340-0EDF3D1935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3332AB-D456-9C43-91CD-DDB9AEF18FF8}"/>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338F3AC8-0C2F-4646-A4F3-DBF0CF9B3CB8}"/>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9774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cstate="email">
            <a:alphaModFix amt="70000"/>
            <a:extLst>
              <a:ext uri="{28A0092B-C50C-407E-A947-70E740481C1C}">
                <a14:useLocalDpi xmlns:a14="http://schemas.microsoft.com/office/drawing/2010/main"/>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5" name="Text Placeholder 4">
            <a:extLst>
              <a:ext uri="{FF2B5EF4-FFF2-40B4-BE49-F238E27FC236}">
                <a16:creationId xmlns:a16="http://schemas.microsoft.com/office/drawing/2014/main" id="{068BF8E3-9611-43C2-8AA1-BB47786E2294}"/>
              </a:ext>
            </a:extLst>
          </p:cNvPr>
          <p:cNvSpPr>
            <a:spLocks noGrp="1"/>
          </p:cNvSpPr>
          <p:nvPr>
            <p:ph type="body" sz="quarter" idx="17" hasCustomPrompt="1"/>
          </p:nvPr>
        </p:nvSpPr>
        <p:spPr>
          <a:xfrm>
            <a:off x="768094"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3" name="Text Placeholder 4">
            <a:extLst>
              <a:ext uri="{FF2B5EF4-FFF2-40B4-BE49-F238E27FC236}">
                <a16:creationId xmlns:a16="http://schemas.microsoft.com/office/drawing/2014/main" id="{ECC171DC-B677-4494-9DA8-38CAFB861F98}"/>
              </a:ext>
            </a:extLst>
          </p:cNvPr>
          <p:cNvSpPr>
            <a:spLocks noGrp="1"/>
          </p:cNvSpPr>
          <p:nvPr>
            <p:ph type="body" sz="quarter" idx="18" hasCustomPrompt="1"/>
          </p:nvPr>
        </p:nvSpPr>
        <p:spPr>
          <a:xfrm>
            <a:off x="3537946"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8" name="Text Placeholder 4">
            <a:extLst>
              <a:ext uri="{FF2B5EF4-FFF2-40B4-BE49-F238E27FC236}">
                <a16:creationId xmlns:a16="http://schemas.microsoft.com/office/drawing/2014/main" id="{FFD16CB6-BD9E-44A7-B692-EDC9717B4EA9}"/>
              </a:ext>
            </a:extLst>
          </p:cNvPr>
          <p:cNvSpPr>
            <a:spLocks noGrp="1"/>
          </p:cNvSpPr>
          <p:nvPr>
            <p:ph type="body" sz="quarter" idx="19" hasCustomPrompt="1"/>
          </p:nvPr>
        </p:nvSpPr>
        <p:spPr>
          <a:xfrm>
            <a:off x="6317139"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0" name="Text Placeholder 4">
            <a:extLst>
              <a:ext uri="{FF2B5EF4-FFF2-40B4-BE49-F238E27FC236}">
                <a16:creationId xmlns:a16="http://schemas.microsoft.com/office/drawing/2014/main" id="{D1819EA5-FD12-4592-9683-73247768229A}"/>
              </a:ext>
            </a:extLst>
          </p:cNvPr>
          <p:cNvSpPr>
            <a:spLocks noGrp="1"/>
          </p:cNvSpPr>
          <p:nvPr>
            <p:ph type="body" sz="quarter" idx="20" hasCustomPrompt="1"/>
          </p:nvPr>
        </p:nvSpPr>
        <p:spPr>
          <a:xfrm>
            <a:off x="9096332"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2" name="Footer Placeholder 2">
            <a:extLst>
              <a:ext uri="{FF2B5EF4-FFF2-40B4-BE49-F238E27FC236}">
                <a16:creationId xmlns:a16="http://schemas.microsoft.com/office/drawing/2014/main" id="{1B28570F-B984-432C-B5E3-5F5D0CF3C24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33" name="Slide Number Placeholder 3">
            <a:extLst>
              <a:ext uri="{FF2B5EF4-FFF2-40B4-BE49-F238E27FC236}">
                <a16:creationId xmlns:a16="http://schemas.microsoft.com/office/drawing/2014/main" id="{7D1430B5-C3CB-4F2D-9F9C-AB90422D23E5}"/>
              </a:ext>
            </a:extLst>
          </p:cNvPr>
          <p:cNvSpPr>
            <a:spLocks noGrp="1"/>
          </p:cNvSpPr>
          <p:nvPr>
            <p:ph type="sldNum" sz="quarter" idx="21"/>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865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X</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4" name="Text Placeholder 3">
            <a:extLst>
              <a:ext uri="{FF2B5EF4-FFF2-40B4-BE49-F238E27FC236}">
                <a16:creationId xmlns:a16="http://schemas.microsoft.com/office/drawing/2014/main" id="{B41412FB-0865-4E49-B634-AEEAE766DF41}"/>
              </a:ext>
            </a:extLst>
          </p:cNvPr>
          <p:cNvSpPr>
            <a:spLocks noGrp="1"/>
          </p:cNvSpPr>
          <p:nvPr>
            <p:ph type="body" sz="quarter" idx="18" hasCustomPrompt="1"/>
          </p:nvPr>
        </p:nvSpPr>
        <p:spPr>
          <a:xfrm>
            <a:off x="1550141"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 Placeholder 3">
            <a:extLst>
              <a:ext uri="{FF2B5EF4-FFF2-40B4-BE49-F238E27FC236}">
                <a16:creationId xmlns:a16="http://schemas.microsoft.com/office/drawing/2014/main" id="{67D279DB-3B10-4AC3-A2D7-DFB2FD516808}"/>
              </a:ext>
            </a:extLst>
          </p:cNvPr>
          <p:cNvSpPr>
            <a:spLocks noGrp="1"/>
          </p:cNvSpPr>
          <p:nvPr>
            <p:ph type="body" sz="quarter" idx="19" hasCustomPrompt="1"/>
          </p:nvPr>
        </p:nvSpPr>
        <p:spPr>
          <a:xfrm>
            <a:off x="5120528"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 Placeholder 3">
            <a:extLst>
              <a:ext uri="{FF2B5EF4-FFF2-40B4-BE49-F238E27FC236}">
                <a16:creationId xmlns:a16="http://schemas.microsoft.com/office/drawing/2014/main" id="{ACB76937-606E-40F0-84B9-FC5F3D5032A9}"/>
              </a:ext>
            </a:extLst>
          </p:cNvPr>
          <p:cNvSpPr>
            <a:spLocks noGrp="1"/>
          </p:cNvSpPr>
          <p:nvPr>
            <p:ph type="body" sz="quarter" idx="20" hasCustomPrompt="1"/>
          </p:nvPr>
        </p:nvSpPr>
        <p:spPr>
          <a:xfrm>
            <a:off x="868521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Footer Placeholder 2">
            <a:extLst>
              <a:ext uri="{FF2B5EF4-FFF2-40B4-BE49-F238E27FC236}">
                <a16:creationId xmlns:a16="http://schemas.microsoft.com/office/drawing/2014/main" id="{7B62C46D-8BF1-408B-B8D1-BA03D62D8E5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3" name="Slide Number Placeholder 3">
            <a:extLst>
              <a:ext uri="{FF2B5EF4-FFF2-40B4-BE49-F238E27FC236}">
                <a16:creationId xmlns:a16="http://schemas.microsoft.com/office/drawing/2014/main" id="{4B1FCF15-CA5F-46DE-9C0E-637CB1B7A8F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121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email">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Text Placeholder 3">
            <a:extLst>
              <a:ext uri="{FF2B5EF4-FFF2-40B4-BE49-F238E27FC236}">
                <a16:creationId xmlns:a16="http://schemas.microsoft.com/office/drawing/2014/main" id="{79759B58-D681-401A-9B21-09212507E589}"/>
              </a:ext>
            </a:extLst>
          </p:cNvPr>
          <p:cNvSpPr>
            <a:spLocks noGrp="1"/>
          </p:cNvSpPr>
          <p:nvPr>
            <p:ph type="body" sz="quarter" idx="18" hasCustomPrompt="1"/>
          </p:nvPr>
        </p:nvSpPr>
        <p:spPr>
          <a:xfrm>
            <a:off x="93768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Text Placeholder 3">
            <a:extLst>
              <a:ext uri="{FF2B5EF4-FFF2-40B4-BE49-F238E27FC236}">
                <a16:creationId xmlns:a16="http://schemas.microsoft.com/office/drawing/2014/main" id="{F4781AE0-F265-4516-950F-0AFD6614743A}"/>
              </a:ext>
            </a:extLst>
          </p:cNvPr>
          <p:cNvSpPr>
            <a:spLocks noGrp="1"/>
          </p:cNvSpPr>
          <p:nvPr>
            <p:ph type="body" sz="quarter" idx="19" hasCustomPrompt="1"/>
          </p:nvPr>
        </p:nvSpPr>
        <p:spPr>
          <a:xfrm>
            <a:off x="4726606"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3">
            <a:extLst>
              <a:ext uri="{FF2B5EF4-FFF2-40B4-BE49-F238E27FC236}">
                <a16:creationId xmlns:a16="http://schemas.microsoft.com/office/drawing/2014/main" id="{A3C8DCBB-57B6-4A79-98C4-B75ABC58204C}"/>
              </a:ext>
            </a:extLst>
          </p:cNvPr>
          <p:cNvSpPr>
            <a:spLocks noGrp="1"/>
          </p:cNvSpPr>
          <p:nvPr>
            <p:ph type="body" sz="quarter" idx="20" hasCustomPrompt="1"/>
          </p:nvPr>
        </p:nvSpPr>
        <p:spPr>
          <a:xfrm>
            <a:off x="8515530"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Footer Placeholder 2">
            <a:extLst>
              <a:ext uri="{FF2B5EF4-FFF2-40B4-BE49-F238E27FC236}">
                <a16:creationId xmlns:a16="http://schemas.microsoft.com/office/drawing/2014/main" id="{9D4ED429-00EC-46EC-9650-68CA671AF452}"/>
              </a:ext>
            </a:extLst>
          </p:cNvPr>
          <p:cNvSpPr>
            <a:spLocks noGrp="1"/>
          </p:cNvSpPr>
          <p:nvPr>
            <p:ph type="ftr" sz="quarter" idx="21"/>
          </p:nvPr>
        </p:nvSpPr>
        <p:spPr>
          <a:xfrm>
            <a:off x="6288542"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C14F84DA-2474-4CA9-A288-6253A98D2466}"/>
              </a:ext>
            </a:extLst>
          </p:cNvPr>
          <p:cNvSpPr>
            <a:spLocks noGrp="1"/>
          </p:cNvSpPr>
          <p:nvPr>
            <p:ph type="sldNum" sz="quarter" idx="22"/>
          </p:nvPr>
        </p:nvSpPr>
        <p:spPr>
          <a:xfrm>
            <a:off x="5902099"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985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A0B89175-2765-4D94-A019-04587838FA0E}"/>
              </a:ext>
            </a:extLst>
          </p:cNvPr>
          <p:cNvSpPr>
            <a:spLocks noGrp="1"/>
          </p:cNvSpPr>
          <p:nvPr>
            <p:ph type="body" sz="quarter" idx="16" hasCustomPrompt="1"/>
          </p:nvPr>
        </p:nvSpPr>
        <p:spPr>
          <a:xfrm>
            <a:off x="1108634"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5">
            <a:extLst>
              <a:ext uri="{FF2B5EF4-FFF2-40B4-BE49-F238E27FC236}">
                <a16:creationId xmlns:a16="http://schemas.microsoft.com/office/drawing/2014/main" id="{8AE8B537-48C7-43D8-B1CE-751C4681B8D2}"/>
              </a:ext>
            </a:extLst>
          </p:cNvPr>
          <p:cNvSpPr>
            <a:spLocks noGrp="1"/>
          </p:cNvSpPr>
          <p:nvPr>
            <p:ph type="body" sz="quarter" idx="17" hasCustomPrompt="1"/>
          </p:nvPr>
        </p:nvSpPr>
        <p:spPr>
          <a:xfrm>
            <a:off x="6406326"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Text Placeholder 5">
            <a:extLst>
              <a:ext uri="{FF2B5EF4-FFF2-40B4-BE49-F238E27FC236}">
                <a16:creationId xmlns:a16="http://schemas.microsoft.com/office/drawing/2014/main" id="{42FC9187-FAFA-428F-A182-6339CF4E2791}"/>
              </a:ext>
            </a:extLst>
          </p:cNvPr>
          <p:cNvSpPr>
            <a:spLocks noGrp="1"/>
          </p:cNvSpPr>
          <p:nvPr>
            <p:ph type="body" sz="quarter" idx="18" hasCustomPrompt="1"/>
          </p:nvPr>
        </p:nvSpPr>
        <p:spPr>
          <a:xfrm>
            <a:off x="1108634"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Text Placeholder 5">
            <a:extLst>
              <a:ext uri="{FF2B5EF4-FFF2-40B4-BE49-F238E27FC236}">
                <a16:creationId xmlns:a16="http://schemas.microsoft.com/office/drawing/2014/main" id="{75DC5394-CDBA-415E-8102-2825F2671901}"/>
              </a:ext>
            </a:extLst>
          </p:cNvPr>
          <p:cNvSpPr>
            <a:spLocks noGrp="1"/>
          </p:cNvSpPr>
          <p:nvPr>
            <p:ph type="body" sz="quarter" idx="19" hasCustomPrompt="1"/>
          </p:nvPr>
        </p:nvSpPr>
        <p:spPr>
          <a:xfrm>
            <a:off x="6406326"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Footer Placeholder 2">
            <a:extLst>
              <a:ext uri="{FF2B5EF4-FFF2-40B4-BE49-F238E27FC236}">
                <a16:creationId xmlns:a16="http://schemas.microsoft.com/office/drawing/2014/main" id="{1C1D5B7B-0EEA-4D65-973C-CDAF6DD37745}"/>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B89A4B46-502D-497D-8555-80D8D919FD2B}"/>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319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53" b="8879"/>
          <a:stretch/>
        </p:blipFill>
        <p:spPr>
          <a:xfrm>
            <a:off x="6096000" y="754384"/>
            <a:ext cx="5327904" cy="532059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DC6A55B2-4332-4FA6-9374-B1F829AECA30}"/>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5D1A040-F007-4827-A4A0-F25355F48D8C}"/>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5" name="Picture Placeholder 4">
            <a:extLst>
              <a:ext uri="{FF2B5EF4-FFF2-40B4-BE49-F238E27FC236}">
                <a16:creationId xmlns:a16="http://schemas.microsoft.com/office/drawing/2014/main" id="{ADE9D8E3-3FC5-4DF7-AC99-0017B0FC11C0}"/>
              </a:ext>
            </a:extLst>
          </p:cNvPr>
          <p:cNvSpPr>
            <a:spLocks noGrp="1"/>
          </p:cNvSpPr>
          <p:nvPr>
            <p:ph type="pic" sz="quarter" idx="23" hasCustomPrompt="1"/>
          </p:nvPr>
        </p:nvSpPr>
        <p:spPr>
          <a:xfrm>
            <a:off x="6096000" y="754063"/>
            <a:ext cx="5327650" cy="5321300"/>
          </a:xfrm>
        </p:spPr>
        <p:txBody>
          <a:bodyPr/>
          <a:lstStyle>
            <a:lvl1pPr>
              <a:defRPr>
                <a:solidFill>
                  <a:schemeClr val="tx2"/>
                </a:solidFill>
              </a:defRPr>
            </a:lvl1pPr>
          </a:lstStyle>
          <a:p>
            <a:r>
              <a:rPr lang="en-US" dirty="0"/>
              <a:t>Insert Picture Here</a:t>
            </a:r>
          </a:p>
        </p:txBody>
      </p:sp>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3548" y="290683"/>
            <a:ext cx="5327903" cy="1968827"/>
          </a:xfrm>
          <a:prstGeom prst="rect">
            <a:avLst/>
          </a:prstGeom>
        </p:spPr>
      </p:pic>
    </p:spTree>
    <p:extLst>
      <p:ext uri="{BB962C8B-B14F-4D97-AF65-F5344CB8AC3E}">
        <p14:creationId xmlns:p14="http://schemas.microsoft.com/office/powerpoint/2010/main" val="28015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C3D3BA02-FBE8-4A27-BE8A-5624A4722F72}"/>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98670CFE-1EEA-4AF5-A5CC-AC6F3CFECD7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95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433633" y="1680858"/>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433633" y="3015946"/>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433633" y="4351034"/>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C215EFA1-8756-4374-BA15-5B9923831084}"/>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83A0255B-A5E0-4363-844E-6D52B6AB0CD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203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495068" y="1680858"/>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495068" y="3015946"/>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495068" y="4351034"/>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hasCustomPrompt="1"/>
          </p:nvPr>
        </p:nvSpPr>
        <p:spPr>
          <a:xfrm>
            <a:off x="755650" y="755650"/>
            <a:ext cx="5346700" cy="5338763"/>
          </a:xfrm>
        </p:spPr>
        <p:txBody>
          <a:bodyPr/>
          <a:lstStyle>
            <a:lvl1pPr>
              <a:defRPr/>
            </a:lvl1pPr>
          </a:lstStyle>
          <a:p>
            <a:r>
              <a:rPr lang="en-US" dirty="0"/>
              <a:t>Insert Picture Here</a:t>
            </a:r>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FA4974DC-278C-4534-9061-065F4DE5CE8A}"/>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C4C411EA-A3D2-4943-8A35-99E687204D2F}"/>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343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0766DA3-427F-4144-BA70-B661C8777CA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6729523A-07DA-49F6-827F-B4DE03634A2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022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A04F3735-EF6B-47B6-9431-5AD85B7608B1}"/>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B9F0CCD1-C650-43AE-B4F9-536AF91C2F6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7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AAA-0F75-2544-A9C9-61B8BC04D2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D238DB-BA39-4B42-8E53-62A25ECE93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EAB836-F8D9-9D4D-9C1F-A1A170CC74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761D73-F405-834E-AAF1-DA6125BFA5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385EB6-102D-4B48-A0AF-1AFFF9F3D00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598241E-5648-A643-8A11-C1BE82533EC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85887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6" name="Footer Placeholder 2">
            <a:extLst>
              <a:ext uri="{FF2B5EF4-FFF2-40B4-BE49-F238E27FC236}">
                <a16:creationId xmlns:a16="http://schemas.microsoft.com/office/drawing/2014/main" id="{18BF0DA7-7BF6-4F27-B577-BFBCD91AFF9C}"/>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7" name="Slide Number Placeholder 3">
            <a:extLst>
              <a:ext uri="{FF2B5EF4-FFF2-40B4-BE49-F238E27FC236}">
                <a16:creationId xmlns:a16="http://schemas.microsoft.com/office/drawing/2014/main" id="{6D9C6531-D984-4500-AAAA-06D1BB34DDA9}"/>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43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email">
            <a:alphaModFix amt="50000"/>
            <a:extLst>
              <a:ext uri="{28A0092B-C50C-407E-A947-70E740481C1C}">
                <a14:useLocalDpi xmlns:a14="http://schemas.microsoft.com/office/drawing/2010/main"/>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FD4C4EA5-DF9D-4CA0-9DBE-0BA17E4077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6F2B57F9-29BA-45F6-9CB7-3ABD4969C61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72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2D844B7B-FA0F-40BA-821C-F799A94DD58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3819C129-564B-4B35-90DD-4DA6257B7D95}"/>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1543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FB385BA5-E77E-4530-8410-F03870441B89}"/>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23CC3C2-55A7-4E27-8F43-002FC189EE4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38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hasCustomPrompt="1"/>
          </p:nvPr>
        </p:nvSpPr>
        <p:spPr>
          <a:xfrm>
            <a:off x="755683" y="755352"/>
            <a:ext cx="5347243" cy="5338989"/>
          </a:xfrm>
        </p:spPr>
        <p:txBody>
          <a:bodyPr/>
          <a:lstStyle>
            <a:lvl1pPr>
              <a:defRPr/>
            </a:lvl1pPr>
          </a:lstStyle>
          <a:p>
            <a:r>
              <a:rPr lang="en-US" dirty="0"/>
              <a:t>Insert Picture Here</a:t>
            </a:r>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980FA7A6-796E-431E-9CDB-2CE68AE405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1288AE1-C9E0-4E83-9B70-D8FC88197820}"/>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521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B07CC20E-FFBB-4F16-BFE6-82345BBA32AF}"/>
              </a:ext>
            </a:extLst>
          </p:cNvPr>
          <p:cNvSpPr>
            <a:spLocks noGrp="1"/>
          </p:cNvSpPr>
          <p:nvPr>
            <p:ph type="ftr" sz="quarter" idx="21"/>
          </p:nvPr>
        </p:nvSpPr>
        <p:spPr>
          <a:xfrm>
            <a:off x="7003786"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56EC3DCF-0D13-4BCB-9B24-054B419A703E}"/>
              </a:ext>
            </a:extLst>
          </p:cNvPr>
          <p:cNvSpPr>
            <a:spLocks noGrp="1"/>
          </p:cNvSpPr>
          <p:nvPr>
            <p:ph type="sldNum" sz="quarter" idx="22"/>
          </p:nvPr>
        </p:nvSpPr>
        <p:spPr>
          <a:xfrm>
            <a:off x="6617343"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818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1ECFD914-A21B-4BE1-BD3B-F9AF5DB0A09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7" name="Slide Number Placeholder 3">
            <a:extLst>
              <a:ext uri="{FF2B5EF4-FFF2-40B4-BE49-F238E27FC236}">
                <a16:creationId xmlns:a16="http://schemas.microsoft.com/office/drawing/2014/main" id="{69DE1147-F454-431C-94F4-9E621D33578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74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58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AB09F1C6-85B6-4E4E-BF50-3F77D65B154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3D5FA2C-E528-4F41-BABF-A394E1C001D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31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44B0-B7D7-5E46-B034-BCC7E3D759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96956B-6237-854E-8A4D-FB8C836D7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15A5E7-31D4-2F40-ABAB-61782F914A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927E89-B0B4-204A-BE2E-4E71F5B97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841017-478C-2F46-A941-4E125B9F3E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F61682-FDFB-F04D-905D-4D8D69B2256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ED9DF2-C669-EB4A-8121-B5F34A4E8CAA}"/>
              </a:ext>
            </a:extLst>
          </p:cNvPr>
          <p:cNvSpPr>
            <a:spLocks noGrp="1"/>
          </p:cNvSpPr>
          <p:nvPr>
            <p:ph type="ftr" sz="quarter" idx="11"/>
          </p:nvPr>
        </p:nvSpPr>
        <p:spPr/>
        <p:txBody>
          <a:bodyPr/>
          <a:lstStyle/>
          <a:p>
            <a:r>
              <a:rPr lang="en-US"/>
              <a:t>Copyright © 2019, Oracle and/or its affiliates. All rights reserved.</a:t>
            </a:r>
          </a:p>
        </p:txBody>
      </p:sp>
      <p:sp>
        <p:nvSpPr>
          <p:cNvPr id="9" name="Slide Number Placeholder 8">
            <a:extLst>
              <a:ext uri="{FF2B5EF4-FFF2-40B4-BE49-F238E27FC236}">
                <a16:creationId xmlns:a16="http://schemas.microsoft.com/office/drawing/2014/main" id="{6231D87A-E634-CC46-A731-65AD3F38AAD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3326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EA5F-3609-F044-A6B4-5DE9410853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B58A7D-1B4C-A143-93BC-D622680A5F7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B9D96FA-C48E-CC48-B069-7341BC6F60E1}"/>
              </a:ext>
            </a:extLst>
          </p:cNvPr>
          <p:cNvSpPr>
            <a:spLocks noGrp="1"/>
          </p:cNvSpPr>
          <p:nvPr>
            <p:ph type="ftr" sz="quarter" idx="11"/>
          </p:nvPr>
        </p:nvSpPr>
        <p:spPr/>
        <p:txBody>
          <a:bodyPr/>
          <a:lstStyle/>
          <a:p>
            <a:r>
              <a:rPr lang="en-US"/>
              <a:t>Copyright © 2019, Oracle and/or its affiliates. All rights reserved.</a:t>
            </a:r>
          </a:p>
        </p:txBody>
      </p:sp>
      <p:sp>
        <p:nvSpPr>
          <p:cNvPr id="5" name="Slide Number Placeholder 4">
            <a:extLst>
              <a:ext uri="{FF2B5EF4-FFF2-40B4-BE49-F238E27FC236}">
                <a16:creationId xmlns:a16="http://schemas.microsoft.com/office/drawing/2014/main" id="{9D66034C-EBF9-AA4B-A298-402312303579}"/>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48841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4AD80-1313-F441-BAF4-806FAE344EF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95CC61B-30A8-8049-A5EB-A40A75828913}"/>
              </a:ext>
            </a:extLst>
          </p:cNvPr>
          <p:cNvSpPr>
            <a:spLocks noGrp="1"/>
          </p:cNvSpPr>
          <p:nvPr>
            <p:ph type="ftr" sz="quarter" idx="11"/>
          </p:nvPr>
        </p:nvSpPr>
        <p:spPr/>
        <p:txBody>
          <a:bodyPr/>
          <a:lstStyle/>
          <a:p>
            <a:r>
              <a:rPr lang="en-US"/>
              <a:t>Copyright © 2019, Oracle and/or its affiliates. All rights reserved.</a:t>
            </a:r>
          </a:p>
        </p:txBody>
      </p:sp>
      <p:sp>
        <p:nvSpPr>
          <p:cNvPr id="4" name="Slide Number Placeholder 3">
            <a:extLst>
              <a:ext uri="{FF2B5EF4-FFF2-40B4-BE49-F238E27FC236}">
                <a16:creationId xmlns:a16="http://schemas.microsoft.com/office/drawing/2014/main" id="{5EC5B38A-0849-0D45-A518-61B9BE37EB57}"/>
              </a:ext>
            </a:extLst>
          </p:cNvPr>
          <p:cNvSpPr>
            <a:spLocks noGrp="1"/>
          </p:cNvSpPr>
          <p:nvPr>
            <p:ph type="sldNum" sz="quarter" idx="12"/>
          </p:nvPr>
        </p:nvSpPr>
        <p:spPr/>
        <p:txBody>
          <a:bodyPr/>
          <a:lstStyle/>
          <a:p>
            <a:fld id="{EFED85E1-F0B0-2348-A9B3-41AEA4FCB4A1}" type="slidenum">
              <a:rPr lang="en-US" smtClean="0"/>
              <a:t>‹#›</a:t>
            </a:fld>
            <a:endParaRPr lang="en-US"/>
          </a:p>
        </p:txBody>
      </p:sp>
      <p:pic>
        <p:nvPicPr>
          <p:cNvPr id="5" name="Graphic 4">
            <a:extLst>
              <a:ext uri="{FF2B5EF4-FFF2-40B4-BE49-F238E27FC236}">
                <a16:creationId xmlns:a16="http://schemas.microsoft.com/office/drawing/2014/main" id="{42D317C4-8BF7-0F4F-A4B9-EFCD27A746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8" y="3138723"/>
            <a:ext cx="4421144" cy="580554"/>
          </a:xfrm>
          <a:prstGeom prst="rect">
            <a:avLst/>
          </a:prstGeom>
        </p:spPr>
      </p:pic>
    </p:spTree>
    <p:extLst>
      <p:ext uri="{BB962C8B-B14F-4D97-AF65-F5344CB8AC3E}">
        <p14:creationId xmlns:p14="http://schemas.microsoft.com/office/powerpoint/2010/main" val="180320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AF6-1CD3-B94B-900E-381F728A75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FA9330-2DE4-E348-B1E8-09F80E16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B8DC6B-66B3-354D-89DA-04CC35BE9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0CBBD2-0BBF-C847-BCF4-E34F12B063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4CCFA59-B5B8-604B-80DA-71917E5CAA1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F67D19F5-CB7A-5F46-AEA1-BA4E5CFFB0AF}"/>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56689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EE6E-07AB-3F4D-BA46-79C5BB2D2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777891-4BE5-7E48-99FD-4C5AC9A25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01E455FD-7372-E244-AD66-57112E43F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4B4D17-B384-DC4D-8FDA-C190BA826A6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B2F1B5-647E-2640-80F6-8AC3EA5820C8}"/>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1254BCD-512D-4F44-ACD4-698EFBE2E33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407797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2.png"/><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DC923-8D1D-3D4A-8372-20375C28D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A2B28-DEBE-2B43-9237-8B150EA5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3963F7-2225-A74A-B3C1-F9ACD964E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endParaRPr lang="en-US"/>
          </a:p>
        </p:txBody>
      </p:sp>
      <p:sp>
        <p:nvSpPr>
          <p:cNvPr id="5" name="Footer Placeholder 4">
            <a:extLst>
              <a:ext uri="{FF2B5EF4-FFF2-40B4-BE49-F238E27FC236}">
                <a16:creationId xmlns:a16="http://schemas.microsoft.com/office/drawing/2014/main" id="{4CE3B4B9-D379-E44F-946E-E440CFDE1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r>
              <a:rPr lang="en-US"/>
              <a:t>Copyright © 2019, Oracle and/or its affiliates. All rights reserved.</a:t>
            </a:r>
            <a:endParaRPr lang="en-US" dirty="0"/>
          </a:p>
        </p:txBody>
      </p:sp>
      <p:sp>
        <p:nvSpPr>
          <p:cNvPr id="6" name="Slide Number Placeholder 5">
            <a:extLst>
              <a:ext uri="{FF2B5EF4-FFF2-40B4-BE49-F238E27FC236}">
                <a16:creationId xmlns:a16="http://schemas.microsoft.com/office/drawing/2014/main" id="{C1CB0904-CEE1-234B-957B-36E46F992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fld id="{EFED85E1-F0B0-2348-A9B3-41AEA4FCB4A1}" type="slidenum">
              <a:rPr lang="en-US" smtClean="0"/>
              <a:pPr/>
              <a:t>‹#›</a:t>
            </a:fld>
            <a:endParaRPr lang="en-US"/>
          </a:p>
        </p:txBody>
      </p:sp>
      <p:pic>
        <p:nvPicPr>
          <p:cNvPr id="7" name="Picture 6">
            <a:extLst>
              <a:ext uri="{FF2B5EF4-FFF2-40B4-BE49-F238E27FC236}">
                <a16:creationId xmlns:a16="http://schemas.microsoft.com/office/drawing/2014/main" id="{7853B2A5-EB39-FF4F-BA17-988A4ECBD8BB}"/>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8" name="Picture 7">
            <a:extLst>
              <a:ext uri="{FF2B5EF4-FFF2-40B4-BE49-F238E27FC236}">
                <a16:creationId xmlns:a16="http://schemas.microsoft.com/office/drawing/2014/main" id="{0224D87F-EB74-1043-A127-D4E78B7927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8803087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racle Sans" panose="020B0503020204020204" pitchFamily="34" charset="0"/>
          <a:ea typeface="+mn-ea"/>
          <a:cs typeface="Oracle Sans" panose="020B05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racle Sans" panose="020B0503020204020204" pitchFamily="34" charset="0"/>
          <a:ea typeface="+mn-ea"/>
          <a:cs typeface="Oracle Sans" panose="020B05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racle Sans" panose="020B0503020204020204" pitchFamily="34" charset="0"/>
          <a:ea typeface="+mn-ea"/>
          <a:cs typeface="Oracle Sans" panose="020B05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affiliates.</a:t>
            </a:r>
            <a:endParaRPr lang="en-US" dirty="0"/>
          </a:p>
        </p:txBody>
      </p:sp>
    </p:spTree>
    <p:extLst>
      <p:ext uri="{BB962C8B-B14F-4D97-AF65-F5344CB8AC3E}">
        <p14:creationId xmlns:p14="http://schemas.microsoft.com/office/powerpoint/2010/main" val="29147502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224D-3DE8-4591-865B-5B05B3D1949E}"/>
              </a:ext>
            </a:extLst>
          </p:cNvPr>
          <p:cNvSpPr>
            <a:spLocks noGrp="1"/>
          </p:cNvSpPr>
          <p:nvPr>
            <p:ph type="title"/>
          </p:nvPr>
        </p:nvSpPr>
        <p:spPr/>
        <p:txBody>
          <a:bodyPr/>
          <a:lstStyle/>
          <a:p>
            <a:r>
              <a:rPr lang="en-US" dirty="0"/>
              <a:t>Face Recognition – Complication</a:t>
            </a:r>
          </a:p>
        </p:txBody>
      </p:sp>
      <p:sp>
        <p:nvSpPr>
          <p:cNvPr id="3" name="Content Placeholder 2">
            <a:extLst>
              <a:ext uri="{FF2B5EF4-FFF2-40B4-BE49-F238E27FC236}">
                <a16:creationId xmlns:a16="http://schemas.microsoft.com/office/drawing/2014/main" id="{B4047957-6E25-4E96-A2A4-79083C57055D}"/>
              </a:ext>
            </a:extLst>
          </p:cNvPr>
          <p:cNvSpPr>
            <a:spLocks noGrp="1"/>
          </p:cNvSpPr>
          <p:nvPr>
            <p:ph idx="1"/>
          </p:nvPr>
        </p:nvSpPr>
        <p:spPr/>
        <p:txBody>
          <a:bodyPr>
            <a:normAutofit fontScale="92500" lnSpcReduction="10000"/>
          </a:bodyPr>
          <a:lstStyle/>
          <a:p>
            <a:r>
              <a:rPr lang="en-US" dirty="0"/>
              <a:t>Multiple faces can be taken into an image frame at the same time.</a:t>
            </a:r>
          </a:p>
          <a:p>
            <a:r>
              <a:rPr lang="en-US" dirty="0"/>
              <a:t>Lighting can be different in between testing ground and training ground. Bright lighting (which is mainly yellow lighting that has significant R and G component) can reduce the contrast in between face and surrounding environment. Face area which is not exposed to the light may not be recognized.</a:t>
            </a:r>
          </a:p>
          <a:p>
            <a:r>
              <a:rPr lang="en-US" dirty="0"/>
              <a:t>Though targeted face is known, the application ground is an open space that allow free movement. Hence, accuracy varies between individual visitor.</a:t>
            </a:r>
          </a:p>
          <a:p>
            <a:r>
              <a:rPr lang="en-US" dirty="0"/>
              <a:t>For the targeted face, not all facial expression/hair style can be captured. Spectacle effect can also be extra factor to the recognition accuracy.</a:t>
            </a:r>
          </a:p>
          <a:p>
            <a:pPr marL="0" indent="0">
              <a:buNone/>
            </a:pPr>
            <a:endParaRPr lang="en-US" dirty="0"/>
          </a:p>
        </p:txBody>
      </p:sp>
      <p:sp>
        <p:nvSpPr>
          <p:cNvPr id="4" name="Footer Placeholder 3">
            <a:extLst>
              <a:ext uri="{FF2B5EF4-FFF2-40B4-BE49-F238E27FC236}">
                <a16:creationId xmlns:a16="http://schemas.microsoft.com/office/drawing/2014/main" id="{171CCC71-3D37-4A83-825D-1A4FBA72365E}"/>
              </a:ext>
            </a:extLst>
          </p:cNvPr>
          <p:cNvSpPr>
            <a:spLocks noGrp="1"/>
          </p:cNvSpPr>
          <p:nvPr>
            <p:ph type="ftr" sz="quarter" idx="11"/>
          </p:nvPr>
        </p:nvSpPr>
        <p:spPr/>
        <p:txBody>
          <a:bodyPr/>
          <a:lstStyle/>
          <a:p>
            <a:r>
              <a:rPr lang="en-US"/>
              <a:t>Copyright © 2019, Oracle and/or its affiliates. All rights reserved.</a:t>
            </a:r>
          </a:p>
        </p:txBody>
      </p:sp>
    </p:spTree>
    <p:extLst>
      <p:ext uri="{BB962C8B-B14F-4D97-AF65-F5344CB8AC3E}">
        <p14:creationId xmlns:p14="http://schemas.microsoft.com/office/powerpoint/2010/main" val="356659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4784-6628-4326-9B6B-1AB3237D80CA}"/>
              </a:ext>
            </a:extLst>
          </p:cNvPr>
          <p:cNvSpPr>
            <a:spLocks noGrp="1"/>
          </p:cNvSpPr>
          <p:nvPr>
            <p:ph type="title"/>
          </p:nvPr>
        </p:nvSpPr>
        <p:spPr/>
        <p:txBody>
          <a:bodyPr/>
          <a:lstStyle/>
          <a:p>
            <a:r>
              <a:rPr lang="en-US" dirty="0"/>
              <a:t>Person of Interest Recognition – System Capability</a:t>
            </a:r>
          </a:p>
        </p:txBody>
      </p:sp>
      <p:sp>
        <p:nvSpPr>
          <p:cNvPr id="3" name="Content Placeholder 2">
            <a:extLst>
              <a:ext uri="{FF2B5EF4-FFF2-40B4-BE49-F238E27FC236}">
                <a16:creationId xmlns:a16="http://schemas.microsoft.com/office/drawing/2014/main" id="{2C7042D9-579B-42C9-A839-B20FED946CD9}"/>
              </a:ext>
            </a:extLst>
          </p:cNvPr>
          <p:cNvSpPr>
            <a:spLocks noGrp="1"/>
          </p:cNvSpPr>
          <p:nvPr>
            <p:ph idx="1"/>
          </p:nvPr>
        </p:nvSpPr>
        <p:spPr/>
        <p:txBody>
          <a:bodyPr/>
          <a:lstStyle/>
          <a:p>
            <a:r>
              <a:rPr lang="en-US" dirty="0"/>
              <a:t>1. Image capturing</a:t>
            </a:r>
          </a:p>
          <a:p>
            <a:r>
              <a:rPr lang="en-US" dirty="0"/>
              <a:t>2. Training face recognition</a:t>
            </a:r>
          </a:p>
          <a:p>
            <a:r>
              <a:rPr lang="en-US" dirty="0"/>
              <a:t>3. Testing/Use the model in real time face recognition</a:t>
            </a:r>
          </a:p>
          <a:p>
            <a:endParaRPr lang="en-US" dirty="0"/>
          </a:p>
        </p:txBody>
      </p:sp>
      <p:sp>
        <p:nvSpPr>
          <p:cNvPr id="4" name="Footer Placeholder 3">
            <a:extLst>
              <a:ext uri="{FF2B5EF4-FFF2-40B4-BE49-F238E27FC236}">
                <a16:creationId xmlns:a16="http://schemas.microsoft.com/office/drawing/2014/main" id="{8D8D2C22-8412-4391-8D0C-91B392E16FB0}"/>
              </a:ext>
            </a:extLst>
          </p:cNvPr>
          <p:cNvSpPr>
            <a:spLocks noGrp="1"/>
          </p:cNvSpPr>
          <p:nvPr>
            <p:ph type="ftr" sz="quarter" idx="11"/>
          </p:nvPr>
        </p:nvSpPr>
        <p:spPr/>
        <p:txBody>
          <a:bodyPr/>
          <a:lstStyle/>
          <a:p>
            <a:r>
              <a:rPr lang="en-US"/>
              <a:t>Copyright © 2019, Oracle and/or its affiliates. All rights reserved.</a:t>
            </a:r>
          </a:p>
        </p:txBody>
      </p:sp>
      <p:pic>
        <p:nvPicPr>
          <p:cNvPr id="8" name="Picture 7">
            <a:extLst>
              <a:ext uri="{FF2B5EF4-FFF2-40B4-BE49-F238E27FC236}">
                <a16:creationId xmlns:a16="http://schemas.microsoft.com/office/drawing/2014/main" id="{ACA12792-632C-4F09-BE76-D5EDE3A842F1}"/>
              </a:ext>
            </a:extLst>
          </p:cNvPr>
          <p:cNvPicPr>
            <a:picLocks noChangeAspect="1"/>
          </p:cNvPicPr>
          <p:nvPr/>
        </p:nvPicPr>
        <p:blipFill>
          <a:blip r:embed="rId2"/>
          <a:stretch>
            <a:fillRect/>
          </a:stretch>
        </p:blipFill>
        <p:spPr>
          <a:xfrm>
            <a:off x="2980460" y="3656734"/>
            <a:ext cx="5753100" cy="2266950"/>
          </a:xfrm>
          <a:prstGeom prst="rect">
            <a:avLst/>
          </a:prstGeom>
        </p:spPr>
      </p:pic>
    </p:spTree>
    <p:extLst>
      <p:ext uri="{BB962C8B-B14F-4D97-AF65-F5344CB8AC3E}">
        <p14:creationId xmlns:p14="http://schemas.microsoft.com/office/powerpoint/2010/main" val="125323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0425-0164-405F-AA72-896851047F52}"/>
              </a:ext>
            </a:extLst>
          </p:cNvPr>
          <p:cNvSpPr>
            <a:spLocks noGrp="1"/>
          </p:cNvSpPr>
          <p:nvPr>
            <p:ph type="title"/>
          </p:nvPr>
        </p:nvSpPr>
        <p:spPr/>
        <p:txBody>
          <a:bodyPr/>
          <a:lstStyle/>
          <a:p>
            <a:r>
              <a:rPr lang="en-US" dirty="0"/>
              <a:t>Person of Interest Recognition – Image Preprocessing</a:t>
            </a:r>
          </a:p>
        </p:txBody>
      </p:sp>
      <p:sp>
        <p:nvSpPr>
          <p:cNvPr id="3" name="Content Placeholder 2">
            <a:extLst>
              <a:ext uri="{FF2B5EF4-FFF2-40B4-BE49-F238E27FC236}">
                <a16:creationId xmlns:a16="http://schemas.microsoft.com/office/drawing/2014/main" id="{12E97D02-2DB2-4D5F-B2C9-032C5CBF5858}"/>
              </a:ext>
            </a:extLst>
          </p:cNvPr>
          <p:cNvSpPr>
            <a:spLocks noGrp="1"/>
          </p:cNvSpPr>
          <p:nvPr>
            <p:ph idx="1"/>
          </p:nvPr>
        </p:nvSpPr>
        <p:spPr/>
        <p:txBody>
          <a:bodyPr/>
          <a:lstStyle/>
          <a:p>
            <a:r>
              <a:rPr lang="en-US" dirty="0"/>
              <a:t>Using opencv2 in image capturing from video stream.</a:t>
            </a:r>
          </a:p>
          <a:p>
            <a:r>
              <a:rPr lang="en-US" dirty="0" err="1"/>
              <a:t>Haar</a:t>
            </a:r>
            <a:r>
              <a:rPr lang="en-US" dirty="0"/>
              <a:t> Face Cascade method (standard function used in opencv2) is used to capture the human face pixels.</a:t>
            </a:r>
          </a:p>
          <a:p>
            <a:r>
              <a:rPr lang="en-US" dirty="0"/>
              <a:t>Use MTCNN (in courtesy of MIT) to refine the face area captured using </a:t>
            </a:r>
            <a:r>
              <a:rPr lang="en-US" dirty="0" err="1"/>
              <a:t>Haar</a:t>
            </a:r>
            <a:r>
              <a:rPr lang="en-US" dirty="0"/>
              <a:t> Face Cascade.</a:t>
            </a:r>
          </a:p>
          <a:p>
            <a:r>
              <a:rPr lang="en-US" dirty="0"/>
              <a:t>Disallow image capturing if MTCNN cannot capture eye/nose/mouth location.</a:t>
            </a:r>
          </a:p>
          <a:p>
            <a:endParaRPr lang="en-US" dirty="0"/>
          </a:p>
        </p:txBody>
      </p:sp>
      <p:sp>
        <p:nvSpPr>
          <p:cNvPr id="4" name="Footer Placeholder 3">
            <a:extLst>
              <a:ext uri="{FF2B5EF4-FFF2-40B4-BE49-F238E27FC236}">
                <a16:creationId xmlns:a16="http://schemas.microsoft.com/office/drawing/2014/main" id="{43A0BD7D-1508-4D98-90AC-DEC5DB62DDAF}"/>
              </a:ext>
            </a:extLst>
          </p:cNvPr>
          <p:cNvSpPr>
            <a:spLocks noGrp="1"/>
          </p:cNvSpPr>
          <p:nvPr>
            <p:ph type="ftr" sz="quarter" idx="11"/>
          </p:nvPr>
        </p:nvSpPr>
        <p:spPr/>
        <p:txBody>
          <a:bodyPr/>
          <a:lstStyle/>
          <a:p>
            <a:r>
              <a:rPr lang="en-US"/>
              <a:t>Copyright © 2019, Oracle and/or its affiliates. All rights reserved.</a:t>
            </a:r>
          </a:p>
        </p:txBody>
      </p:sp>
    </p:spTree>
    <p:extLst>
      <p:ext uri="{BB962C8B-B14F-4D97-AF65-F5344CB8AC3E}">
        <p14:creationId xmlns:p14="http://schemas.microsoft.com/office/powerpoint/2010/main" val="203160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a:t>Face Encoding</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fontScale="92500"/>
          </a:bodyPr>
          <a:lstStyle/>
          <a:p>
            <a:r>
              <a:rPr lang="en-MY" dirty="0"/>
              <a:t>Face encoding is done through </a:t>
            </a:r>
            <a:r>
              <a:rPr lang="en-MY" dirty="0" err="1"/>
              <a:t>face_recognition</a:t>
            </a:r>
            <a:r>
              <a:rPr lang="en-MY" dirty="0"/>
              <a:t> python library developed by </a:t>
            </a:r>
            <a:r>
              <a:rPr lang="en-MY" dirty="0" err="1"/>
              <a:t>Ageitgey</a:t>
            </a:r>
            <a:r>
              <a:rPr lang="en-MY" dirty="0"/>
              <a:t>. This library is mainly based on open source </a:t>
            </a:r>
            <a:r>
              <a:rPr lang="en-MY" dirty="0" err="1"/>
              <a:t>Dlib</a:t>
            </a:r>
            <a:r>
              <a:rPr lang="en-MY" dirty="0"/>
              <a:t>.</a:t>
            </a:r>
          </a:p>
          <a:p>
            <a:r>
              <a:rPr lang="en-MY" dirty="0" err="1"/>
              <a:t>Face_recognition</a:t>
            </a:r>
            <a:r>
              <a:rPr lang="en-MY" dirty="0"/>
              <a:t> library return result in 128-bit code and hence suitable for face encoding.</a:t>
            </a:r>
          </a:p>
          <a:p>
            <a:r>
              <a:rPr lang="en-MY" dirty="0" err="1"/>
              <a:t>Face_recognition</a:t>
            </a:r>
            <a:r>
              <a:rPr lang="en-MY" dirty="0"/>
              <a:t> has several steps to refine and encode the face image:</a:t>
            </a:r>
          </a:p>
          <a:p>
            <a:pPr marL="0" indent="0">
              <a:buNone/>
            </a:pPr>
            <a:r>
              <a:rPr lang="en-MY" dirty="0"/>
              <a:t>   1. face detection using </a:t>
            </a:r>
            <a:r>
              <a:rPr lang="en-MY" dirty="0" err="1"/>
              <a:t>HoG</a:t>
            </a:r>
            <a:r>
              <a:rPr lang="en-MY" dirty="0"/>
              <a:t> (further refine bounding area from MTCNN in this project)</a:t>
            </a:r>
          </a:p>
          <a:p>
            <a:pPr marL="0" indent="0">
              <a:buNone/>
            </a:pPr>
            <a:r>
              <a:rPr lang="en-MY" dirty="0"/>
              <a:t>   2. </a:t>
            </a:r>
            <a:r>
              <a:rPr lang="en-MY" dirty="0" err="1"/>
              <a:t>dlib</a:t>
            </a:r>
            <a:r>
              <a:rPr lang="en-MY" dirty="0"/>
              <a:t> face landmark detection and face projection</a:t>
            </a:r>
          </a:p>
          <a:p>
            <a:pPr marL="0" indent="0">
              <a:buNone/>
            </a:pPr>
            <a:r>
              <a:rPr lang="en-MY" dirty="0"/>
              <a:t>   3. neural network trained using triplet loss for error computation</a:t>
            </a:r>
          </a:p>
        </p:txBody>
      </p:sp>
    </p:spTree>
    <p:extLst>
      <p:ext uri="{BB962C8B-B14F-4D97-AF65-F5344CB8AC3E}">
        <p14:creationId xmlns:p14="http://schemas.microsoft.com/office/powerpoint/2010/main" val="4255350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0646-CB18-4DF3-9DC6-3E48B6B2282E}"/>
              </a:ext>
            </a:extLst>
          </p:cNvPr>
          <p:cNvSpPr>
            <a:spLocks noGrp="1"/>
          </p:cNvSpPr>
          <p:nvPr>
            <p:ph type="title"/>
          </p:nvPr>
        </p:nvSpPr>
        <p:spPr/>
        <p:txBody>
          <a:bodyPr/>
          <a:lstStyle/>
          <a:p>
            <a:r>
              <a:rPr lang="en-US" dirty="0"/>
              <a:t>Face Recognition Model</a:t>
            </a:r>
          </a:p>
        </p:txBody>
      </p:sp>
      <p:sp>
        <p:nvSpPr>
          <p:cNvPr id="3" name="Content Placeholder 2">
            <a:extLst>
              <a:ext uri="{FF2B5EF4-FFF2-40B4-BE49-F238E27FC236}">
                <a16:creationId xmlns:a16="http://schemas.microsoft.com/office/drawing/2014/main" id="{0389A154-C597-4F89-A18F-B11AD646A257}"/>
              </a:ext>
            </a:extLst>
          </p:cNvPr>
          <p:cNvSpPr>
            <a:spLocks noGrp="1"/>
          </p:cNvSpPr>
          <p:nvPr>
            <p:ph idx="1"/>
          </p:nvPr>
        </p:nvSpPr>
        <p:spPr/>
        <p:txBody>
          <a:bodyPr>
            <a:normAutofit lnSpcReduction="10000"/>
          </a:bodyPr>
          <a:lstStyle/>
          <a:p>
            <a:r>
              <a:rPr lang="en-US" dirty="0"/>
              <a:t>3 Targeted faces and &gt;100 non-targeted faces are pre-processed using MTCNN (Background removal), and augmented.</a:t>
            </a:r>
          </a:p>
          <a:p>
            <a:r>
              <a:rPr lang="en-US" dirty="0"/>
              <a:t>As a result, ~100000 images are input into the system.</a:t>
            </a:r>
          </a:p>
          <a:p>
            <a:r>
              <a:rPr lang="en-US" dirty="0"/>
              <a:t>With the 128-byte code, it is now a smaller dataset which enables Classifier models to be trained for the final image recognition.</a:t>
            </a:r>
          </a:p>
          <a:p>
            <a:r>
              <a:rPr lang="en-US" dirty="0"/>
              <a:t>In this project, KNN, SVM, Logistic Regression and MLP are used to classify the 128-bit into certain person of Interest.</a:t>
            </a:r>
          </a:p>
          <a:p>
            <a:r>
              <a:rPr lang="en-US" dirty="0"/>
              <a:t>The output of each model is ensembled using voting system.</a:t>
            </a:r>
          </a:p>
          <a:p>
            <a:r>
              <a:rPr lang="en-US" dirty="0"/>
              <a:t>The whole system is able to make recognition in 0.2-0.6s depend on the CPU/GPU ran which is suitable to the mini server environment.</a:t>
            </a:r>
          </a:p>
        </p:txBody>
      </p:sp>
    </p:spTree>
    <p:extLst>
      <p:ext uri="{BB962C8B-B14F-4D97-AF65-F5344CB8AC3E}">
        <p14:creationId xmlns:p14="http://schemas.microsoft.com/office/powerpoint/2010/main" val="376334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C142-E78A-4403-9119-1091311CC3DC}"/>
              </a:ext>
            </a:extLst>
          </p:cNvPr>
          <p:cNvSpPr>
            <a:spLocks noGrp="1"/>
          </p:cNvSpPr>
          <p:nvPr>
            <p:ph type="title"/>
          </p:nvPr>
        </p:nvSpPr>
        <p:spPr/>
        <p:txBody>
          <a:bodyPr/>
          <a:lstStyle/>
          <a:p>
            <a:r>
              <a:rPr lang="en-US" dirty="0"/>
              <a:t>Result of Face Recognition</a:t>
            </a:r>
          </a:p>
        </p:txBody>
      </p:sp>
      <p:sp>
        <p:nvSpPr>
          <p:cNvPr id="3" name="Content Placeholder 2">
            <a:extLst>
              <a:ext uri="{FF2B5EF4-FFF2-40B4-BE49-F238E27FC236}">
                <a16:creationId xmlns:a16="http://schemas.microsoft.com/office/drawing/2014/main" id="{EA6D2AD7-FD6A-42DE-B897-312F50A28ADD}"/>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376E2960-70B7-46ED-A44E-0E63B22BDF37}"/>
              </a:ext>
            </a:extLst>
          </p:cNvPr>
          <p:cNvSpPr>
            <a:spLocks noGrp="1"/>
          </p:cNvSpPr>
          <p:nvPr>
            <p:ph type="ftr" sz="quarter" idx="11"/>
          </p:nvPr>
        </p:nvSpPr>
        <p:spPr/>
        <p:txBody>
          <a:bodyPr/>
          <a:lstStyle/>
          <a:p>
            <a:r>
              <a:rPr lang="en-US"/>
              <a:t>Copyright © 2019, Oracle and/or its affiliates. All rights reserved.</a:t>
            </a:r>
          </a:p>
        </p:txBody>
      </p:sp>
      <p:pic>
        <p:nvPicPr>
          <p:cNvPr id="5" name="Picture 4">
            <a:extLst>
              <a:ext uri="{FF2B5EF4-FFF2-40B4-BE49-F238E27FC236}">
                <a16:creationId xmlns:a16="http://schemas.microsoft.com/office/drawing/2014/main" id="{7BD3A8F0-5E5D-41F3-8960-094E230235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34220" y="1825625"/>
            <a:ext cx="4674177" cy="1475509"/>
          </a:xfrm>
          <a:prstGeom prst="rect">
            <a:avLst/>
          </a:prstGeom>
          <a:noFill/>
          <a:ln>
            <a:noFill/>
          </a:ln>
        </p:spPr>
      </p:pic>
      <p:pic>
        <p:nvPicPr>
          <p:cNvPr id="6" name="Picture 5">
            <a:extLst>
              <a:ext uri="{FF2B5EF4-FFF2-40B4-BE49-F238E27FC236}">
                <a16:creationId xmlns:a16="http://schemas.microsoft.com/office/drawing/2014/main" id="{4623B780-38EA-4B3D-AA88-53DAE0909A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55002" y="3775703"/>
            <a:ext cx="4653395" cy="1551016"/>
          </a:xfrm>
          <a:prstGeom prst="rect">
            <a:avLst/>
          </a:prstGeom>
          <a:noFill/>
          <a:ln>
            <a:noFill/>
          </a:ln>
        </p:spPr>
      </p:pic>
      <p:sp>
        <p:nvSpPr>
          <p:cNvPr id="7" name="TextBox 6">
            <a:extLst>
              <a:ext uri="{FF2B5EF4-FFF2-40B4-BE49-F238E27FC236}">
                <a16:creationId xmlns:a16="http://schemas.microsoft.com/office/drawing/2014/main" id="{55799F7C-2BC3-4185-B618-54389B6B75C4}"/>
              </a:ext>
            </a:extLst>
          </p:cNvPr>
          <p:cNvSpPr txBox="1"/>
          <p:nvPr/>
        </p:nvSpPr>
        <p:spPr>
          <a:xfrm>
            <a:off x="5584449" y="3307476"/>
            <a:ext cx="1023101" cy="369332"/>
          </a:xfrm>
          <a:prstGeom prst="rect">
            <a:avLst/>
          </a:prstGeom>
          <a:noFill/>
        </p:spPr>
        <p:txBody>
          <a:bodyPr wrap="none" rtlCol="0">
            <a:spAutoFit/>
          </a:bodyPr>
          <a:lstStyle/>
          <a:p>
            <a:r>
              <a:rPr lang="en-MY" dirty="0"/>
              <a:t>Accuracy</a:t>
            </a:r>
          </a:p>
        </p:txBody>
      </p:sp>
      <p:sp>
        <p:nvSpPr>
          <p:cNvPr id="8" name="TextBox 7">
            <a:extLst>
              <a:ext uri="{FF2B5EF4-FFF2-40B4-BE49-F238E27FC236}">
                <a16:creationId xmlns:a16="http://schemas.microsoft.com/office/drawing/2014/main" id="{213334D7-3AB1-42E6-818B-A042591F7132}"/>
              </a:ext>
            </a:extLst>
          </p:cNvPr>
          <p:cNvSpPr txBox="1"/>
          <p:nvPr/>
        </p:nvSpPr>
        <p:spPr>
          <a:xfrm>
            <a:off x="5415379" y="5462443"/>
            <a:ext cx="1530740" cy="369332"/>
          </a:xfrm>
          <a:prstGeom prst="rect">
            <a:avLst/>
          </a:prstGeom>
          <a:noFill/>
        </p:spPr>
        <p:txBody>
          <a:bodyPr wrap="none" rtlCol="0">
            <a:spAutoFit/>
          </a:bodyPr>
          <a:lstStyle/>
          <a:p>
            <a:r>
              <a:rPr lang="en-MY" dirty="0"/>
              <a:t>False Negative</a:t>
            </a:r>
          </a:p>
        </p:txBody>
      </p:sp>
    </p:spTree>
    <p:extLst>
      <p:ext uri="{BB962C8B-B14F-4D97-AF65-F5344CB8AC3E}">
        <p14:creationId xmlns:p14="http://schemas.microsoft.com/office/powerpoint/2010/main" val="958127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817A-989D-4DA5-A1AB-C3ACCA220033}"/>
              </a:ext>
            </a:extLst>
          </p:cNvPr>
          <p:cNvSpPr>
            <a:spLocks noGrp="1"/>
          </p:cNvSpPr>
          <p:nvPr>
            <p:ph type="title"/>
          </p:nvPr>
        </p:nvSpPr>
        <p:spPr/>
        <p:txBody>
          <a:bodyPr/>
          <a:lstStyle/>
          <a:p>
            <a:r>
              <a:rPr lang="en-MY" dirty="0"/>
              <a:t>Result</a:t>
            </a:r>
          </a:p>
        </p:txBody>
      </p:sp>
      <p:sp>
        <p:nvSpPr>
          <p:cNvPr id="3" name="Content Placeholder 2">
            <a:extLst>
              <a:ext uri="{FF2B5EF4-FFF2-40B4-BE49-F238E27FC236}">
                <a16:creationId xmlns:a16="http://schemas.microsoft.com/office/drawing/2014/main" id="{C574CB43-0BD6-4C2A-B1FB-DEC7F916B08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D7311568-8E28-47B6-8847-0F5D1299276A}"/>
              </a:ext>
            </a:extLst>
          </p:cNvPr>
          <p:cNvSpPr>
            <a:spLocks noGrp="1"/>
          </p:cNvSpPr>
          <p:nvPr>
            <p:ph type="ftr" sz="quarter" idx="11"/>
          </p:nvPr>
        </p:nvSpPr>
        <p:spPr/>
        <p:txBody>
          <a:bodyPr/>
          <a:lstStyle/>
          <a:p>
            <a:r>
              <a:rPr lang="en-US"/>
              <a:t>Copyright © 2019, Oracle and/or its affiliates. All rights reserved.</a:t>
            </a:r>
          </a:p>
        </p:txBody>
      </p:sp>
      <p:pic>
        <p:nvPicPr>
          <p:cNvPr id="5" name="Picture 4">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4029075" y="1733550"/>
            <a:ext cx="4133850" cy="3390900"/>
          </a:xfrm>
          <a:prstGeom prst="rect">
            <a:avLst/>
          </a:prstGeom>
        </p:spPr>
      </p:pic>
    </p:spTree>
    <p:extLst>
      <p:ext uri="{BB962C8B-B14F-4D97-AF65-F5344CB8AC3E}">
        <p14:creationId xmlns:p14="http://schemas.microsoft.com/office/powerpoint/2010/main" val="38153054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2238"/>
</p:tagLst>
</file>

<file path=ppt/tags/tag10.xml><?xml version="1.0" encoding="utf-8"?>
<p:tagLst xmlns:a="http://schemas.openxmlformats.org/drawingml/2006/main" xmlns:r="http://schemas.openxmlformats.org/officeDocument/2006/relationships" xmlns:p="http://schemas.openxmlformats.org/presentationml/2006/main">
  <p:tag name="AS_UNIQUEID" val="1573"/>
</p:tagLst>
</file>

<file path=ppt/tags/tag11.xml><?xml version="1.0" encoding="utf-8"?>
<p:tagLst xmlns:a="http://schemas.openxmlformats.org/drawingml/2006/main" xmlns:r="http://schemas.openxmlformats.org/officeDocument/2006/relationships" xmlns:p="http://schemas.openxmlformats.org/presentationml/2006/main">
  <p:tag name="AS_UNIQUEID" val="1574"/>
</p:tagLst>
</file>

<file path=ppt/tags/tag12.xml><?xml version="1.0" encoding="utf-8"?>
<p:tagLst xmlns:a="http://schemas.openxmlformats.org/drawingml/2006/main" xmlns:r="http://schemas.openxmlformats.org/officeDocument/2006/relationships" xmlns:p="http://schemas.openxmlformats.org/presentationml/2006/main">
  <p:tag name="AS_UNIQUEID" val="1575"/>
</p:tagLst>
</file>

<file path=ppt/tags/tag13.xml><?xml version="1.0" encoding="utf-8"?>
<p:tagLst xmlns:a="http://schemas.openxmlformats.org/drawingml/2006/main" xmlns:r="http://schemas.openxmlformats.org/officeDocument/2006/relationships" xmlns:p="http://schemas.openxmlformats.org/presentationml/2006/main">
  <p:tag name="AS_UNIQUEID" val="1576"/>
</p:tagLst>
</file>

<file path=ppt/tags/tag14.xml><?xml version="1.0" encoding="utf-8"?>
<p:tagLst xmlns:a="http://schemas.openxmlformats.org/drawingml/2006/main" xmlns:r="http://schemas.openxmlformats.org/officeDocument/2006/relationships" xmlns:p="http://schemas.openxmlformats.org/presentationml/2006/main">
  <p:tag name="AS_UNIQUEID" val="1577"/>
</p:tagLst>
</file>

<file path=ppt/tags/tag2.xml><?xml version="1.0" encoding="utf-8"?>
<p:tagLst xmlns:a="http://schemas.openxmlformats.org/drawingml/2006/main" xmlns:r="http://schemas.openxmlformats.org/officeDocument/2006/relationships" xmlns:p="http://schemas.openxmlformats.org/presentationml/2006/main">
  <p:tag name="AS_UNIQUEID" val="2239"/>
</p:tagLst>
</file>

<file path=ppt/tags/tag3.xml><?xml version="1.0" encoding="utf-8"?>
<p:tagLst xmlns:a="http://schemas.openxmlformats.org/drawingml/2006/main" xmlns:r="http://schemas.openxmlformats.org/officeDocument/2006/relationships" xmlns:p="http://schemas.openxmlformats.org/presentationml/2006/main">
  <p:tag name="AS_UNIQUEID" val="2240"/>
</p:tagLst>
</file>

<file path=ppt/tags/tag4.xml><?xml version="1.0" encoding="utf-8"?>
<p:tagLst xmlns:a="http://schemas.openxmlformats.org/drawingml/2006/main" xmlns:r="http://schemas.openxmlformats.org/officeDocument/2006/relationships" xmlns:p="http://schemas.openxmlformats.org/presentationml/2006/main">
  <p:tag name="AS_UNIQUEID" val="2241"/>
</p:tagLst>
</file>

<file path=ppt/tags/tag5.xml><?xml version="1.0" encoding="utf-8"?>
<p:tagLst xmlns:a="http://schemas.openxmlformats.org/drawingml/2006/main" xmlns:r="http://schemas.openxmlformats.org/officeDocument/2006/relationships" xmlns:p="http://schemas.openxmlformats.org/presentationml/2006/main">
  <p:tag name="AS_UNIQUEID" val="2242"/>
</p:tagLst>
</file>

<file path=ppt/tags/tag6.xml><?xml version="1.0" encoding="utf-8"?>
<p:tagLst xmlns:a="http://schemas.openxmlformats.org/drawingml/2006/main" xmlns:r="http://schemas.openxmlformats.org/officeDocument/2006/relationships" xmlns:p="http://schemas.openxmlformats.org/presentationml/2006/main">
  <p:tag name="AS_UNIQUEID" val="2243"/>
</p:tagLst>
</file>

<file path=ppt/tags/tag7.xml><?xml version="1.0" encoding="utf-8"?>
<p:tagLst xmlns:a="http://schemas.openxmlformats.org/drawingml/2006/main" xmlns:r="http://schemas.openxmlformats.org/officeDocument/2006/relationships" xmlns:p="http://schemas.openxmlformats.org/presentationml/2006/main">
  <p:tag name="AS_UNIQUEID" val="1570"/>
</p:tagLst>
</file>

<file path=ppt/tags/tag8.xml><?xml version="1.0" encoding="utf-8"?>
<p:tagLst xmlns:a="http://schemas.openxmlformats.org/drawingml/2006/main" xmlns:r="http://schemas.openxmlformats.org/officeDocument/2006/relationships" xmlns:p="http://schemas.openxmlformats.org/presentationml/2006/main">
  <p:tag name="AS_UNIQUEID" val="1571"/>
</p:tagLst>
</file>

<file path=ppt/tags/tag9.xml><?xml version="1.0" encoding="utf-8"?>
<p:tagLst xmlns:a="http://schemas.openxmlformats.org/drawingml/2006/main" xmlns:r="http://schemas.openxmlformats.org/officeDocument/2006/relationships" xmlns:p="http://schemas.openxmlformats.org/presentationml/2006/main">
  <p:tag name="AS_UNIQUEID" val="1572"/>
</p:tagLst>
</file>

<file path=ppt/theme/theme1.xml><?xml version="1.0" encoding="utf-8"?>
<a:theme xmlns:a="http://schemas.openxmlformats.org/drawingml/2006/main" name="REDWOOD-SKT">
  <a:themeElements>
    <a:clrScheme name="Custom 2">
      <a:dk1>
        <a:srgbClr val="000000"/>
      </a:dk1>
      <a:lt1>
        <a:srgbClr val="FCFBFA"/>
      </a:lt1>
      <a:dk2>
        <a:srgbClr val="302C2A"/>
      </a:dk2>
      <a:lt2>
        <a:srgbClr val="E5DBBE"/>
      </a:lt2>
      <a:accent1>
        <a:srgbClr val="C74634"/>
      </a:accent1>
      <a:accent2>
        <a:srgbClr val="E6AC58"/>
      </a:accent2>
      <a:accent3>
        <a:srgbClr val="AE562C"/>
      </a:accent3>
      <a:accent4>
        <a:srgbClr val="759C6C"/>
      </a:accent4>
      <a:accent5>
        <a:srgbClr val="2B6141"/>
      </a:accent5>
      <a:accent6>
        <a:srgbClr val="93AFA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Redwood (SKT).potx" id="{05F33DB3-EFD0-5D46-BD56-A887220B8E96}" vid="{447E186B-BD03-0942-ADEB-6E4DFB62FCE5}"/>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2FB0D8-5A85-498B-9244-AB9E18901C51}" vid="{44BB771E-FCCD-4223-BCC1-789AE8E857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2591</TotalTime>
  <Words>592</Words>
  <Application>Microsoft Office PowerPoint</Application>
  <PresentationFormat>Widescreen</PresentationFormat>
  <Paragraphs>44</Paragraphs>
  <Slides>7</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vt:i4>
      </vt:variant>
    </vt:vector>
  </HeadingPairs>
  <TitlesOfParts>
    <vt:vector size="15" baseType="lpstr">
      <vt:lpstr>Oracle Sans</vt:lpstr>
      <vt:lpstr>Oracle Sans Extra Bold</vt:lpstr>
      <vt:lpstr>Oracle Sans Light</vt:lpstr>
      <vt:lpstr>Arial</vt:lpstr>
      <vt:lpstr>Calibri</vt:lpstr>
      <vt:lpstr>Georgia</vt:lpstr>
      <vt:lpstr>REDWOOD-SKT</vt:lpstr>
      <vt:lpstr>Dark Master</vt:lpstr>
      <vt:lpstr>Face Recognition – Complication</vt:lpstr>
      <vt:lpstr>Person of Interest Recognition – System Capability</vt:lpstr>
      <vt:lpstr>Person of Interest Recognition – Image Preprocessing</vt:lpstr>
      <vt:lpstr>Face Encoding</vt:lpstr>
      <vt:lpstr>Face Recognition Model</vt:lpstr>
      <vt:lpstr>Result of Face Recognition</vt:lpstr>
      <vt:lpstr>Result</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FRHAN</dc:creator>
  <cp:lastModifiedBy>Boon Ping Ong</cp:lastModifiedBy>
  <cp:revision>65</cp:revision>
  <dcterms:created xsi:type="dcterms:W3CDTF">2019-12-30T03:13:22Z</dcterms:created>
  <dcterms:modified xsi:type="dcterms:W3CDTF">2020-04-27T14:30:41Z</dcterms:modified>
</cp:coreProperties>
</file>